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43"/>
  </p:notesMasterIdLst>
  <p:sldIdLst>
    <p:sldId id="426" r:id="rId2"/>
    <p:sldId id="460" r:id="rId3"/>
    <p:sldId id="461" r:id="rId4"/>
    <p:sldId id="462" r:id="rId5"/>
    <p:sldId id="463" r:id="rId6"/>
    <p:sldId id="464" r:id="rId7"/>
    <p:sldId id="465" r:id="rId8"/>
    <p:sldId id="466" r:id="rId9"/>
    <p:sldId id="467" r:id="rId10"/>
    <p:sldId id="431" r:id="rId11"/>
    <p:sldId id="432" r:id="rId12"/>
    <p:sldId id="434" r:id="rId13"/>
    <p:sldId id="365" r:id="rId14"/>
    <p:sldId id="433" r:id="rId15"/>
    <p:sldId id="435" r:id="rId16"/>
    <p:sldId id="436" r:id="rId17"/>
    <p:sldId id="366" r:id="rId18"/>
    <p:sldId id="437" r:id="rId19"/>
    <p:sldId id="438" r:id="rId20"/>
    <p:sldId id="369" r:id="rId21"/>
    <p:sldId id="370" r:id="rId22"/>
    <p:sldId id="439" r:id="rId23"/>
    <p:sldId id="371" r:id="rId24"/>
    <p:sldId id="372" r:id="rId25"/>
    <p:sldId id="440" r:id="rId26"/>
    <p:sldId id="441" r:id="rId27"/>
    <p:sldId id="442" r:id="rId28"/>
    <p:sldId id="443" r:id="rId29"/>
    <p:sldId id="444" r:id="rId30"/>
    <p:sldId id="457" r:id="rId31"/>
    <p:sldId id="455" r:id="rId32"/>
    <p:sldId id="456" r:id="rId33"/>
    <p:sldId id="358" r:id="rId34"/>
    <p:sldId id="377" r:id="rId35"/>
    <p:sldId id="378" r:id="rId36"/>
    <p:sldId id="379" r:id="rId37"/>
    <p:sldId id="383" r:id="rId38"/>
    <p:sldId id="381" r:id="rId39"/>
    <p:sldId id="458" r:id="rId40"/>
    <p:sldId id="384" r:id="rId41"/>
    <p:sldId id="459" r:id="rId42"/>
  </p:sldIdLst>
  <p:sldSz cx="9144000" cy="6858000" type="screen4x3"/>
  <p:notesSz cx="7315200" cy="9601200"/>
  <p:embeddedFontLst>
    <p:embeddedFont>
      <p:font typeface="ＭＳ Ｐゴシック" panose="020B0600070205080204" pitchFamily="34" charset="-128"/>
      <p:regular r:id="rId44"/>
    </p:embeddedFont>
    <p:embeddedFont>
      <p:font typeface="Georgia" panose="02040502050405020303" pitchFamily="18" charset="0"/>
      <p:regular r:id="rId45"/>
      <p:bold r:id="rId46"/>
      <p:italic r:id="rId47"/>
      <p:boldItalic r:id="rId48"/>
    </p:embeddedFont>
    <p:embeddedFont>
      <p:font typeface="Star Jedi Hollow" panose="020B0604020202020204" charset="0"/>
      <p:regular r:id="rId49"/>
    </p:embeddedFont>
    <p:embeddedFont>
      <p:font typeface="EmbossedBlackWide" panose="020B0604020202020204"/>
      <p:regular r:id="rId50"/>
    </p:embeddedFont>
  </p:embeddedFontLst>
  <p:defaultTextStyle>
    <a:defPPr>
      <a:defRPr lang="en-US"/>
    </a:defPPr>
    <a:lvl1pPr algn="ctr" rtl="0" eaLnBrk="0" fontAlgn="base" hangingPunct="0">
      <a:spcBef>
        <a:spcPct val="0"/>
      </a:spcBef>
      <a:spcAft>
        <a:spcPct val="0"/>
      </a:spcAft>
      <a:defRPr sz="3200" kern="1200">
        <a:solidFill>
          <a:schemeClr val="tx1"/>
        </a:solidFill>
        <a:latin typeface="EmbossedBlackWide" pitchFamily="18" charset="0"/>
        <a:ea typeface="+mn-ea"/>
        <a:cs typeface="+mn-cs"/>
      </a:defRPr>
    </a:lvl1pPr>
    <a:lvl2pPr marL="457200" algn="ctr" rtl="0" eaLnBrk="0" fontAlgn="base" hangingPunct="0">
      <a:spcBef>
        <a:spcPct val="0"/>
      </a:spcBef>
      <a:spcAft>
        <a:spcPct val="0"/>
      </a:spcAft>
      <a:defRPr sz="3200" kern="1200">
        <a:solidFill>
          <a:schemeClr val="tx1"/>
        </a:solidFill>
        <a:latin typeface="EmbossedBlackWide" pitchFamily="18" charset="0"/>
        <a:ea typeface="+mn-ea"/>
        <a:cs typeface="+mn-cs"/>
      </a:defRPr>
    </a:lvl2pPr>
    <a:lvl3pPr marL="914400" algn="ctr" rtl="0" eaLnBrk="0" fontAlgn="base" hangingPunct="0">
      <a:spcBef>
        <a:spcPct val="0"/>
      </a:spcBef>
      <a:spcAft>
        <a:spcPct val="0"/>
      </a:spcAft>
      <a:defRPr sz="3200" kern="1200">
        <a:solidFill>
          <a:schemeClr val="tx1"/>
        </a:solidFill>
        <a:latin typeface="EmbossedBlackWide" pitchFamily="18" charset="0"/>
        <a:ea typeface="+mn-ea"/>
        <a:cs typeface="+mn-cs"/>
      </a:defRPr>
    </a:lvl3pPr>
    <a:lvl4pPr marL="1371600" algn="ctr" rtl="0" eaLnBrk="0" fontAlgn="base" hangingPunct="0">
      <a:spcBef>
        <a:spcPct val="0"/>
      </a:spcBef>
      <a:spcAft>
        <a:spcPct val="0"/>
      </a:spcAft>
      <a:defRPr sz="3200" kern="1200">
        <a:solidFill>
          <a:schemeClr val="tx1"/>
        </a:solidFill>
        <a:latin typeface="EmbossedBlackWide" pitchFamily="18" charset="0"/>
        <a:ea typeface="+mn-ea"/>
        <a:cs typeface="+mn-cs"/>
      </a:defRPr>
    </a:lvl4pPr>
    <a:lvl5pPr marL="1828800" algn="ctr" rtl="0" eaLnBrk="0" fontAlgn="base" hangingPunct="0">
      <a:spcBef>
        <a:spcPct val="0"/>
      </a:spcBef>
      <a:spcAft>
        <a:spcPct val="0"/>
      </a:spcAft>
      <a:defRPr sz="3200" kern="1200">
        <a:solidFill>
          <a:schemeClr val="tx1"/>
        </a:solidFill>
        <a:latin typeface="EmbossedBlackWide" pitchFamily="18" charset="0"/>
        <a:ea typeface="+mn-ea"/>
        <a:cs typeface="+mn-cs"/>
      </a:defRPr>
    </a:lvl5pPr>
    <a:lvl6pPr marL="2286000" algn="l" defTabSz="914400" rtl="0" eaLnBrk="1" latinLnBrk="0" hangingPunct="1">
      <a:defRPr sz="3200" kern="1200">
        <a:solidFill>
          <a:schemeClr val="tx1"/>
        </a:solidFill>
        <a:latin typeface="EmbossedBlackWide" pitchFamily="18" charset="0"/>
        <a:ea typeface="+mn-ea"/>
        <a:cs typeface="+mn-cs"/>
      </a:defRPr>
    </a:lvl6pPr>
    <a:lvl7pPr marL="2743200" algn="l" defTabSz="914400" rtl="0" eaLnBrk="1" latinLnBrk="0" hangingPunct="1">
      <a:defRPr sz="3200" kern="1200">
        <a:solidFill>
          <a:schemeClr val="tx1"/>
        </a:solidFill>
        <a:latin typeface="EmbossedBlackWide" pitchFamily="18" charset="0"/>
        <a:ea typeface="+mn-ea"/>
        <a:cs typeface="+mn-cs"/>
      </a:defRPr>
    </a:lvl7pPr>
    <a:lvl8pPr marL="3200400" algn="l" defTabSz="914400" rtl="0" eaLnBrk="1" latinLnBrk="0" hangingPunct="1">
      <a:defRPr sz="3200" kern="1200">
        <a:solidFill>
          <a:schemeClr val="tx1"/>
        </a:solidFill>
        <a:latin typeface="EmbossedBlackWide" pitchFamily="18" charset="0"/>
        <a:ea typeface="+mn-ea"/>
        <a:cs typeface="+mn-cs"/>
      </a:defRPr>
    </a:lvl8pPr>
    <a:lvl9pPr marL="3657600" algn="l" defTabSz="914400" rtl="0" eaLnBrk="1" latinLnBrk="0" hangingPunct="1">
      <a:defRPr sz="3200" kern="1200">
        <a:solidFill>
          <a:schemeClr val="tx1"/>
        </a:solidFill>
        <a:latin typeface="EmbossedBlackWide"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67C72"/>
    <a:srgbClr val="B6640A"/>
    <a:srgbClr val="EDE3EF"/>
    <a:srgbClr val="F5E9E9"/>
    <a:srgbClr val="EFDBDB"/>
    <a:srgbClr val="E6C6C6"/>
    <a:srgbClr val="EDD7D7"/>
    <a:srgbClr val="F0C0C0"/>
    <a:srgbClr val="F4D0D0"/>
    <a:srgbClr val="E7DAE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135" autoAdjust="0"/>
    <p:restoredTop sz="88743" autoAdjust="0"/>
  </p:normalViewPr>
  <p:slideViewPr>
    <p:cSldViewPr>
      <p:cViewPr varScale="1">
        <p:scale>
          <a:sx n="52" d="100"/>
          <a:sy n="52" d="100"/>
        </p:scale>
        <p:origin x="636" y="6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4.fntdata"/><Relationship Id="rId50" Type="http://schemas.openxmlformats.org/officeDocument/2006/relationships/font" Target="fonts/font7.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3.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2.fntdata"/><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fntdata"/><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font" Target="fonts/font5.fntdata"/><Relationship Id="rId8" Type="http://schemas.openxmlformats.org/officeDocument/2006/relationships/slide" Target="slides/slide7.xml"/><Relationship Id="rId51"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9.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8.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6.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37.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38.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39.png"/></Relationships>
</file>

<file path=ppt/drawings/_rels/vmlDrawing9.vml.rels><?xml version="1.0" encoding="UTF-8" standalone="yes"?>
<Relationships xmlns="http://schemas.openxmlformats.org/package/2006/relationships"><Relationship Id="rId1" Type="http://schemas.openxmlformats.org/officeDocument/2006/relationships/image" Target="../media/image38.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938" name="Rectangle 2"/>
          <p:cNvSpPr>
            <a:spLocks noGrp="1" noChangeArrowheads="1"/>
          </p:cNvSpPr>
          <p:nvPr>
            <p:ph type="hdr" sz="quarter"/>
          </p:nvPr>
        </p:nvSpPr>
        <p:spPr bwMode="auto">
          <a:xfrm>
            <a:off x="0" y="0"/>
            <a:ext cx="3170238" cy="47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t" anchorCtr="0" compatLnSpc="1">
            <a:prstTxWarp prst="textNoShape">
              <a:avLst/>
            </a:prstTxWarp>
          </a:bodyPr>
          <a:lstStyle>
            <a:lvl1pPr algn="l" defTabSz="966788" eaLnBrk="1" hangingPunct="1">
              <a:defRPr sz="1300">
                <a:latin typeface="Arial" charset="0"/>
              </a:defRPr>
            </a:lvl1pPr>
          </a:lstStyle>
          <a:p>
            <a:pPr>
              <a:defRPr/>
            </a:pPr>
            <a:endParaRPr lang="en-US"/>
          </a:p>
        </p:txBody>
      </p:sp>
      <p:sp>
        <p:nvSpPr>
          <p:cNvPr id="39939" name="Rectangle 3"/>
          <p:cNvSpPr>
            <a:spLocks noGrp="1" noChangeArrowheads="1"/>
          </p:cNvSpPr>
          <p:nvPr>
            <p:ph type="dt" idx="1"/>
          </p:nvPr>
        </p:nvSpPr>
        <p:spPr bwMode="auto">
          <a:xfrm>
            <a:off x="4143375" y="0"/>
            <a:ext cx="3170238" cy="47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t" anchorCtr="0" compatLnSpc="1">
            <a:prstTxWarp prst="textNoShape">
              <a:avLst/>
            </a:prstTxWarp>
          </a:bodyPr>
          <a:lstStyle>
            <a:lvl1pPr algn="r" defTabSz="966788" eaLnBrk="1" hangingPunct="1">
              <a:defRPr sz="1300">
                <a:latin typeface="Arial" charset="0"/>
              </a:defRPr>
            </a:lvl1pPr>
          </a:lstStyle>
          <a:p>
            <a:pPr>
              <a:defRPr/>
            </a:pPr>
            <a:endParaRPr lang="en-US"/>
          </a:p>
        </p:txBody>
      </p:sp>
      <p:sp>
        <p:nvSpPr>
          <p:cNvPr id="68612" name="Rectangle 4"/>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9941" name="Rectangle 5"/>
          <p:cNvSpPr>
            <a:spLocks noGrp="1" noChangeArrowheads="1"/>
          </p:cNvSpPr>
          <p:nvPr>
            <p:ph type="body" sz="quarter" idx="3"/>
          </p:nvPr>
        </p:nvSpPr>
        <p:spPr bwMode="auto">
          <a:xfrm>
            <a:off x="731838" y="4560888"/>
            <a:ext cx="5851525" cy="4319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39942" name="Rectangle 6"/>
          <p:cNvSpPr>
            <a:spLocks noGrp="1" noChangeArrowheads="1"/>
          </p:cNvSpPr>
          <p:nvPr>
            <p:ph type="ftr" sz="quarter" idx="4"/>
          </p:nvPr>
        </p:nvSpPr>
        <p:spPr bwMode="auto">
          <a:xfrm>
            <a:off x="0" y="9120188"/>
            <a:ext cx="3170238" cy="47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b" anchorCtr="0" compatLnSpc="1">
            <a:prstTxWarp prst="textNoShape">
              <a:avLst/>
            </a:prstTxWarp>
          </a:bodyPr>
          <a:lstStyle>
            <a:lvl1pPr algn="l" defTabSz="966788" eaLnBrk="1" hangingPunct="1">
              <a:defRPr sz="1300">
                <a:latin typeface="Arial" charset="0"/>
              </a:defRPr>
            </a:lvl1pPr>
          </a:lstStyle>
          <a:p>
            <a:pPr>
              <a:defRPr/>
            </a:pPr>
            <a:endParaRPr lang="en-US"/>
          </a:p>
        </p:txBody>
      </p:sp>
      <p:sp>
        <p:nvSpPr>
          <p:cNvPr id="39943" name="Rectangle 7"/>
          <p:cNvSpPr>
            <a:spLocks noGrp="1" noChangeArrowheads="1"/>
          </p:cNvSpPr>
          <p:nvPr>
            <p:ph type="sldNum" sz="quarter" idx="5"/>
          </p:nvPr>
        </p:nvSpPr>
        <p:spPr bwMode="auto">
          <a:xfrm>
            <a:off x="4143375" y="9120188"/>
            <a:ext cx="3170238" cy="47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b" anchorCtr="0" compatLnSpc="1">
            <a:prstTxWarp prst="textNoShape">
              <a:avLst/>
            </a:prstTxWarp>
          </a:bodyPr>
          <a:lstStyle>
            <a:lvl1pPr algn="r" defTabSz="966788" eaLnBrk="1" hangingPunct="1">
              <a:defRPr sz="1300">
                <a:latin typeface="Arial" panose="020B0604020202020204" pitchFamily="34" charset="0"/>
              </a:defRPr>
            </a:lvl1pPr>
          </a:lstStyle>
          <a:p>
            <a:fld id="{C199F533-78C2-4507-B4F5-8E0FC3000C67}" type="slidenum">
              <a:rPr lang="en-US"/>
              <a:pPr/>
              <a:t>‹#›</a:t>
            </a:fld>
            <a:endParaRPr lang="en-US"/>
          </a:p>
        </p:txBody>
      </p:sp>
    </p:spTree>
    <p:extLst>
      <p:ext uri="{BB962C8B-B14F-4D97-AF65-F5344CB8AC3E}">
        <p14:creationId xmlns:p14="http://schemas.microsoft.com/office/powerpoint/2010/main" val="93409954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p:spPr>
        <p:txBody>
          <a:bodyPr/>
          <a:lstStyle>
            <a:lvl1pPr defTabSz="966788">
              <a:defRPr sz="3200">
                <a:solidFill>
                  <a:schemeClr val="tx1"/>
                </a:solidFill>
                <a:latin typeface="EmbossedBlackWide" pitchFamily="18" charset="0"/>
              </a:defRPr>
            </a:lvl1pPr>
            <a:lvl2pPr marL="742950" indent="-285750" defTabSz="966788">
              <a:defRPr sz="3200">
                <a:solidFill>
                  <a:schemeClr val="tx1"/>
                </a:solidFill>
                <a:latin typeface="EmbossedBlackWide" pitchFamily="18" charset="0"/>
              </a:defRPr>
            </a:lvl2pPr>
            <a:lvl3pPr marL="1143000" indent="-228600" defTabSz="966788">
              <a:defRPr sz="3200">
                <a:solidFill>
                  <a:schemeClr val="tx1"/>
                </a:solidFill>
                <a:latin typeface="EmbossedBlackWide" pitchFamily="18" charset="0"/>
              </a:defRPr>
            </a:lvl3pPr>
            <a:lvl4pPr marL="1600200" indent="-228600" defTabSz="966788">
              <a:defRPr sz="3200">
                <a:solidFill>
                  <a:schemeClr val="tx1"/>
                </a:solidFill>
                <a:latin typeface="EmbossedBlackWide" pitchFamily="18" charset="0"/>
              </a:defRPr>
            </a:lvl4pPr>
            <a:lvl5pPr marL="2057400" indent="-228600" defTabSz="966788">
              <a:defRPr sz="3200">
                <a:solidFill>
                  <a:schemeClr val="tx1"/>
                </a:solidFill>
                <a:latin typeface="EmbossedBlackWide" pitchFamily="18" charset="0"/>
              </a:defRPr>
            </a:lvl5pPr>
            <a:lvl6pPr marL="2514600" indent="-228600" algn="ctr" defTabSz="966788" eaLnBrk="0" fontAlgn="base" hangingPunct="0">
              <a:spcBef>
                <a:spcPct val="0"/>
              </a:spcBef>
              <a:spcAft>
                <a:spcPct val="0"/>
              </a:spcAft>
              <a:defRPr sz="3200">
                <a:solidFill>
                  <a:schemeClr val="tx1"/>
                </a:solidFill>
                <a:latin typeface="EmbossedBlackWide" pitchFamily="18" charset="0"/>
              </a:defRPr>
            </a:lvl6pPr>
            <a:lvl7pPr marL="2971800" indent="-228600" algn="ctr" defTabSz="966788" eaLnBrk="0" fontAlgn="base" hangingPunct="0">
              <a:spcBef>
                <a:spcPct val="0"/>
              </a:spcBef>
              <a:spcAft>
                <a:spcPct val="0"/>
              </a:spcAft>
              <a:defRPr sz="3200">
                <a:solidFill>
                  <a:schemeClr val="tx1"/>
                </a:solidFill>
                <a:latin typeface="EmbossedBlackWide" pitchFamily="18" charset="0"/>
              </a:defRPr>
            </a:lvl7pPr>
            <a:lvl8pPr marL="3429000" indent="-228600" algn="ctr" defTabSz="966788" eaLnBrk="0" fontAlgn="base" hangingPunct="0">
              <a:spcBef>
                <a:spcPct val="0"/>
              </a:spcBef>
              <a:spcAft>
                <a:spcPct val="0"/>
              </a:spcAft>
              <a:defRPr sz="3200">
                <a:solidFill>
                  <a:schemeClr val="tx1"/>
                </a:solidFill>
                <a:latin typeface="EmbossedBlackWide" pitchFamily="18" charset="0"/>
              </a:defRPr>
            </a:lvl8pPr>
            <a:lvl9pPr marL="3886200" indent="-228600" algn="ctr" defTabSz="966788" eaLnBrk="0" fontAlgn="base" hangingPunct="0">
              <a:spcBef>
                <a:spcPct val="0"/>
              </a:spcBef>
              <a:spcAft>
                <a:spcPct val="0"/>
              </a:spcAft>
              <a:defRPr sz="3200">
                <a:solidFill>
                  <a:schemeClr val="tx1"/>
                </a:solidFill>
                <a:latin typeface="EmbossedBlackWide" pitchFamily="18" charset="0"/>
              </a:defRPr>
            </a:lvl9pPr>
          </a:lstStyle>
          <a:p>
            <a:fld id="{980642BE-F217-4CD8-8E37-2095A9C3FB39}" type="slidenum">
              <a:rPr lang="en-US" sz="1300">
                <a:latin typeface="Arial" panose="020B0604020202020204" pitchFamily="34" charset="0"/>
              </a:rPr>
              <a:pPr/>
              <a:t>1</a:t>
            </a:fld>
            <a:endParaRPr lang="en-US" sz="1300">
              <a:latin typeface="Arial" panose="020B0604020202020204" pitchFamily="34" charset="0"/>
            </a:endParaRPr>
          </a:p>
        </p:txBody>
      </p:sp>
      <p:sp>
        <p:nvSpPr>
          <p:cNvPr id="92163" name="Rectangle 2"/>
          <p:cNvSpPr>
            <a:spLocks noGrp="1" noRot="1" noChangeAspect="1" noChangeArrowheads="1" noTextEdit="1"/>
          </p:cNvSpPr>
          <p:nvPr>
            <p:ph type="sldImg"/>
          </p:nvPr>
        </p:nvSpPr>
        <p:spPr>
          <a:xfrm>
            <a:off x="1258888" y="720725"/>
            <a:ext cx="4800600" cy="3600450"/>
          </a:xfrm>
          <a:ln/>
        </p:spPr>
      </p:sp>
      <p:sp>
        <p:nvSpPr>
          <p:cNvPr id="92164" name="Rectangle 3"/>
          <p:cNvSpPr>
            <a:spLocks noGrp="1" noChangeArrowheads="1"/>
          </p:cNvSpPr>
          <p:nvPr>
            <p:ph type="body" idx="1"/>
          </p:nvPr>
        </p:nvSpPr>
        <p:spPr>
          <a:noFill/>
        </p:spPr>
        <p:txBody>
          <a:bodyPr/>
          <a:lstStyle/>
          <a:p>
            <a:pPr eaLnBrk="1" hangingPunct="1"/>
            <a:endParaRPr lang="en-US" baseline="30000" smtClean="0">
              <a:latin typeface="Arial" panose="020B0604020202020204" pitchFamily="34" charset="0"/>
            </a:endParaRPr>
          </a:p>
        </p:txBody>
      </p:sp>
    </p:spTree>
    <p:extLst>
      <p:ext uri="{BB962C8B-B14F-4D97-AF65-F5344CB8AC3E}">
        <p14:creationId xmlns:p14="http://schemas.microsoft.com/office/powerpoint/2010/main" val="10156354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p:spPr>
        <p:txBody>
          <a:bodyPr/>
          <a:lstStyle>
            <a:lvl1pPr defTabSz="966788">
              <a:defRPr sz="3200">
                <a:solidFill>
                  <a:schemeClr val="tx1"/>
                </a:solidFill>
                <a:latin typeface="EmbossedBlackWide" pitchFamily="18" charset="0"/>
              </a:defRPr>
            </a:lvl1pPr>
            <a:lvl2pPr marL="742950" indent="-285750" defTabSz="966788">
              <a:defRPr sz="3200">
                <a:solidFill>
                  <a:schemeClr val="tx1"/>
                </a:solidFill>
                <a:latin typeface="EmbossedBlackWide" pitchFamily="18" charset="0"/>
              </a:defRPr>
            </a:lvl2pPr>
            <a:lvl3pPr marL="1143000" indent="-228600" defTabSz="966788">
              <a:defRPr sz="3200">
                <a:solidFill>
                  <a:schemeClr val="tx1"/>
                </a:solidFill>
                <a:latin typeface="EmbossedBlackWide" pitchFamily="18" charset="0"/>
              </a:defRPr>
            </a:lvl3pPr>
            <a:lvl4pPr marL="1600200" indent="-228600" defTabSz="966788">
              <a:defRPr sz="3200">
                <a:solidFill>
                  <a:schemeClr val="tx1"/>
                </a:solidFill>
                <a:latin typeface="EmbossedBlackWide" pitchFamily="18" charset="0"/>
              </a:defRPr>
            </a:lvl4pPr>
            <a:lvl5pPr marL="2057400" indent="-228600" defTabSz="966788">
              <a:defRPr sz="3200">
                <a:solidFill>
                  <a:schemeClr val="tx1"/>
                </a:solidFill>
                <a:latin typeface="EmbossedBlackWide" pitchFamily="18" charset="0"/>
              </a:defRPr>
            </a:lvl5pPr>
            <a:lvl6pPr marL="2514600" indent="-228600" algn="ctr" defTabSz="966788" eaLnBrk="0" fontAlgn="base" hangingPunct="0">
              <a:spcBef>
                <a:spcPct val="0"/>
              </a:spcBef>
              <a:spcAft>
                <a:spcPct val="0"/>
              </a:spcAft>
              <a:defRPr sz="3200">
                <a:solidFill>
                  <a:schemeClr val="tx1"/>
                </a:solidFill>
                <a:latin typeface="EmbossedBlackWide" pitchFamily="18" charset="0"/>
              </a:defRPr>
            </a:lvl6pPr>
            <a:lvl7pPr marL="2971800" indent="-228600" algn="ctr" defTabSz="966788" eaLnBrk="0" fontAlgn="base" hangingPunct="0">
              <a:spcBef>
                <a:spcPct val="0"/>
              </a:spcBef>
              <a:spcAft>
                <a:spcPct val="0"/>
              </a:spcAft>
              <a:defRPr sz="3200">
                <a:solidFill>
                  <a:schemeClr val="tx1"/>
                </a:solidFill>
                <a:latin typeface="EmbossedBlackWide" pitchFamily="18" charset="0"/>
              </a:defRPr>
            </a:lvl7pPr>
            <a:lvl8pPr marL="3429000" indent="-228600" algn="ctr" defTabSz="966788" eaLnBrk="0" fontAlgn="base" hangingPunct="0">
              <a:spcBef>
                <a:spcPct val="0"/>
              </a:spcBef>
              <a:spcAft>
                <a:spcPct val="0"/>
              </a:spcAft>
              <a:defRPr sz="3200">
                <a:solidFill>
                  <a:schemeClr val="tx1"/>
                </a:solidFill>
                <a:latin typeface="EmbossedBlackWide" pitchFamily="18" charset="0"/>
              </a:defRPr>
            </a:lvl8pPr>
            <a:lvl9pPr marL="3886200" indent="-228600" algn="ctr" defTabSz="966788" eaLnBrk="0" fontAlgn="base" hangingPunct="0">
              <a:spcBef>
                <a:spcPct val="0"/>
              </a:spcBef>
              <a:spcAft>
                <a:spcPct val="0"/>
              </a:spcAft>
              <a:defRPr sz="3200">
                <a:solidFill>
                  <a:schemeClr val="tx1"/>
                </a:solidFill>
                <a:latin typeface="EmbossedBlackWide" pitchFamily="18" charset="0"/>
              </a:defRPr>
            </a:lvl9pPr>
          </a:lstStyle>
          <a:p>
            <a:fld id="{9C42604F-7604-4DF3-845C-BA470F63FDB7}" type="slidenum">
              <a:rPr lang="en-US" sz="1300">
                <a:latin typeface="Arial" panose="020B0604020202020204" pitchFamily="34" charset="0"/>
              </a:rPr>
              <a:pPr/>
              <a:t>10</a:t>
            </a:fld>
            <a:endParaRPr lang="en-US" sz="1300">
              <a:latin typeface="Arial" panose="020B0604020202020204" pitchFamily="34" charset="0"/>
            </a:endParaRPr>
          </a:p>
        </p:txBody>
      </p:sp>
      <p:sp>
        <p:nvSpPr>
          <p:cNvPr id="107523" name="Rectangle 2"/>
          <p:cNvSpPr>
            <a:spLocks noGrp="1" noRot="1" noChangeAspect="1" noChangeArrowheads="1" noTextEdit="1"/>
          </p:cNvSpPr>
          <p:nvPr>
            <p:ph type="sldImg"/>
          </p:nvPr>
        </p:nvSpPr>
        <p:spPr>
          <a:ln/>
        </p:spPr>
      </p:sp>
      <p:sp>
        <p:nvSpPr>
          <p:cNvPr id="107524" name="Rectangle 3"/>
          <p:cNvSpPr>
            <a:spLocks noGrp="1" noChangeArrowheads="1"/>
          </p:cNvSpPr>
          <p:nvPr>
            <p:ph type="body" idx="1"/>
          </p:nvPr>
        </p:nvSpPr>
        <p:spPr>
          <a:noFill/>
        </p:spPr>
        <p:txBody>
          <a:bodyPr/>
          <a:lstStyle/>
          <a:p>
            <a:pPr eaLnBrk="1" hangingPunct="1"/>
            <a:r>
              <a:rPr lang="en-US" smtClean="0">
                <a:latin typeface="Arial" panose="020B0604020202020204" pitchFamily="34" charset="0"/>
              </a:rPr>
              <a:t>In our modern conception of the universe, time is simply another dimension. </a:t>
            </a:r>
          </a:p>
          <a:p>
            <a:pPr eaLnBrk="1" hangingPunct="1"/>
            <a:r>
              <a:rPr lang="en-US" smtClean="0">
                <a:latin typeface="Arial" panose="020B0604020202020204" pitchFamily="34" charset="0"/>
              </a:rPr>
              <a:t>Space and time itself came into existence at the Big Bang.</a:t>
            </a:r>
          </a:p>
          <a:p>
            <a:pPr eaLnBrk="1" hangingPunct="1"/>
            <a:endParaRPr lang="en-US" smtClean="0">
              <a:latin typeface="Arial" panose="020B0604020202020204" pitchFamily="34" charset="0"/>
            </a:endParaRPr>
          </a:p>
          <a:p>
            <a:pPr eaLnBrk="1" hangingPunct="1"/>
            <a:r>
              <a:rPr lang="en-US" smtClean="0">
                <a:latin typeface="Arial" panose="020B0604020202020204" pitchFamily="34" charset="0"/>
              </a:rPr>
              <a:t>Let your philosophical side run wild.</a:t>
            </a:r>
          </a:p>
        </p:txBody>
      </p:sp>
    </p:spTree>
    <p:extLst>
      <p:ext uri="{BB962C8B-B14F-4D97-AF65-F5344CB8AC3E}">
        <p14:creationId xmlns:p14="http://schemas.microsoft.com/office/powerpoint/2010/main" val="7795721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p:spPr>
        <p:txBody>
          <a:bodyPr/>
          <a:lstStyle>
            <a:lvl1pPr defTabSz="966788">
              <a:defRPr sz="3200">
                <a:solidFill>
                  <a:schemeClr val="tx1"/>
                </a:solidFill>
                <a:latin typeface="EmbossedBlackWide" pitchFamily="18" charset="0"/>
              </a:defRPr>
            </a:lvl1pPr>
            <a:lvl2pPr marL="742950" indent="-285750" defTabSz="966788">
              <a:defRPr sz="3200">
                <a:solidFill>
                  <a:schemeClr val="tx1"/>
                </a:solidFill>
                <a:latin typeface="EmbossedBlackWide" pitchFamily="18" charset="0"/>
              </a:defRPr>
            </a:lvl2pPr>
            <a:lvl3pPr marL="1143000" indent="-228600" defTabSz="966788">
              <a:defRPr sz="3200">
                <a:solidFill>
                  <a:schemeClr val="tx1"/>
                </a:solidFill>
                <a:latin typeface="EmbossedBlackWide" pitchFamily="18" charset="0"/>
              </a:defRPr>
            </a:lvl3pPr>
            <a:lvl4pPr marL="1600200" indent="-228600" defTabSz="966788">
              <a:defRPr sz="3200">
                <a:solidFill>
                  <a:schemeClr val="tx1"/>
                </a:solidFill>
                <a:latin typeface="EmbossedBlackWide" pitchFamily="18" charset="0"/>
              </a:defRPr>
            </a:lvl4pPr>
            <a:lvl5pPr marL="2057400" indent="-228600" defTabSz="966788">
              <a:defRPr sz="3200">
                <a:solidFill>
                  <a:schemeClr val="tx1"/>
                </a:solidFill>
                <a:latin typeface="EmbossedBlackWide" pitchFamily="18" charset="0"/>
              </a:defRPr>
            </a:lvl5pPr>
            <a:lvl6pPr marL="2514600" indent="-228600" algn="ctr" defTabSz="966788" eaLnBrk="0" fontAlgn="base" hangingPunct="0">
              <a:spcBef>
                <a:spcPct val="0"/>
              </a:spcBef>
              <a:spcAft>
                <a:spcPct val="0"/>
              </a:spcAft>
              <a:defRPr sz="3200">
                <a:solidFill>
                  <a:schemeClr val="tx1"/>
                </a:solidFill>
                <a:latin typeface="EmbossedBlackWide" pitchFamily="18" charset="0"/>
              </a:defRPr>
            </a:lvl6pPr>
            <a:lvl7pPr marL="2971800" indent="-228600" algn="ctr" defTabSz="966788" eaLnBrk="0" fontAlgn="base" hangingPunct="0">
              <a:spcBef>
                <a:spcPct val="0"/>
              </a:spcBef>
              <a:spcAft>
                <a:spcPct val="0"/>
              </a:spcAft>
              <a:defRPr sz="3200">
                <a:solidFill>
                  <a:schemeClr val="tx1"/>
                </a:solidFill>
                <a:latin typeface="EmbossedBlackWide" pitchFamily="18" charset="0"/>
              </a:defRPr>
            </a:lvl7pPr>
            <a:lvl8pPr marL="3429000" indent="-228600" algn="ctr" defTabSz="966788" eaLnBrk="0" fontAlgn="base" hangingPunct="0">
              <a:spcBef>
                <a:spcPct val="0"/>
              </a:spcBef>
              <a:spcAft>
                <a:spcPct val="0"/>
              </a:spcAft>
              <a:defRPr sz="3200">
                <a:solidFill>
                  <a:schemeClr val="tx1"/>
                </a:solidFill>
                <a:latin typeface="EmbossedBlackWide" pitchFamily="18" charset="0"/>
              </a:defRPr>
            </a:lvl8pPr>
            <a:lvl9pPr marL="3886200" indent="-228600" algn="ctr" defTabSz="966788" eaLnBrk="0" fontAlgn="base" hangingPunct="0">
              <a:spcBef>
                <a:spcPct val="0"/>
              </a:spcBef>
              <a:spcAft>
                <a:spcPct val="0"/>
              </a:spcAft>
              <a:defRPr sz="3200">
                <a:solidFill>
                  <a:schemeClr val="tx1"/>
                </a:solidFill>
                <a:latin typeface="EmbossedBlackWide" pitchFamily="18" charset="0"/>
              </a:defRPr>
            </a:lvl9pPr>
          </a:lstStyle>
          <a:p>
            <a:fld id="{980642BE-F217-4CD8-8E37-2095A9C3FB39}" type="slidenum">
              <a:rPr lang="en-US" sz="1300">
                <a:latin typeface="Arial" panose="020B0604020202020204" pitchFamily="34" charset="0"/>
              </a:rPr>
              <a:pPr/>
              <a:t>11</a:t>
            </a:fld>
            <a:endParaRPr lang="en-US" sz="1300">
              <a:latin typeface="Arial" panose="020B0604020202020204" pitchFamily="34" charset="0"/>
            </a:endParaRPr>
          </a:p>
        </p:txBody>
      </p:sp>
      <p:sp>
        <p:nvSpPr>
          <p:cNvPr id="92163" name="Rectangle 2"/>
          <p:cNvSpPr>
            <a:spLocks noGrp="1" noRot="1" noChangeAspect="1" noChangeArrowheads="1" noTextEdit="1"/>
          </p:cNvSpPr>
          <p:nvPr>
            <p:ph type="sldImg"/>
          </p:nvPr>
        </p:nvSpPr>
        <p:spPr>
          <a:xfrm>
            <a:off x="1258888" y="720725"/>
            <a:ext cx="4800600" cy="3600450"/>
          </a:xfrm>
          <a:ln/>
        </p:spPr>
      </p:sp>
      <p:sp>
        <p:nvSpPr>
          <p:cNvPr id="92164" name="Rectangle 3"/>
          <p:cNvSpPr>
            <a:spLocks noGrp="1" noChangeArrowheads="1"/>
          </p:cNvSpPr>
          <p:nvPr>
            <p:ph type="body" idx="1"/>
          </p:nvPr>
        </p:nvSpPr>
        <p:spPr>
          <a:noFill/>
        </p:spPr>
        <p:txBody>
          <a:bodyPr/>
          <a:lstStyle/>
          <a:p>
            <a:pPr eaLnBrk="1" hangingPunct="1"/>
            <a:endParaRPr lang="en-US" baseline="30000" smtClean="0">
              <a:latin typeface="Arial" panose="020B0604020202020204" pitchFamily="34" charset="0"/>
            </a:endParaRPr>
          </a:p>
        </p:txBody>
      </p:sp>
    </p:spTree>
    <p:extLst>
      <p:ext uri="{BB962C8B-B14F-4D97-AF65-F5344CB8AC3E}">
        <p14:creationId xmlns:p14="http://schemas.microsoft.com/office/powerpoint/2010/main" val="37403041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4400" b="1">
                <a:solidFill>
                  <a:schemeClr val="tx1"/>
                </a:solidFill>
                <a:latin typeface="EmbossedBlackWide" panose="020B0604020202020204"/>
                <a:ea typeface="ＭＳ Ｐゴシック" panose="020B0600070205080204" pitchFamily="34" charset="-128"/>
              </a:defRPr>
            </a:lvl1pPr>
            <a:lvl2pPr marL="37931725" indent="-37474525" defTabSz="966788">
              <a:defRPr sz="4400" b="1">
                <a:solidFill>
                  <a:schemeClr val="tx1"/>
                </a:solidFill>
                <a:latin typeface="EmbossedBlackWide" panose="020B0604020202020204"/>
                <a:ea typeface="ＭＳ Ｐゴシック" panose="020B0600070205080204" pitchFamily="34" charset="-128"/>
              </a:defRPr>
            </a:lvl2pPr>
            <a:lvl3pPr>
              <a:defRPr sz="4400" b="1">
                <a:solidFill>
                  <a:schemeClr val="tx1"/>
                </a:solidFill>
                <a:latin typeface="EmbossedBlackWide" panose="020B0604020202020204"/>
                <a:ea typeface="ＭＳ Ｐゴシック" panose="020B0600070205080204" pitchFamily="34" charset="-128"/>
              </a:defRPr>
            </a:lvl3pPr>
            <a:lvl4pPr>
              <a:defRPr sz="4400" b="1">
                <a:solidFill>
                  <a:schemeClr val="tx1"/>
                </a:solidFill>
                <a:latin typeface="EmbossedBlackWide" panose="020B0604020202020204"/>
                <a:ea typeface="ＭＳ Ｐゴシック" panose="020B0600070205080204" pitchFamily="34" charset="-128"/>
              </a:defRPr>
            </a:lvl4pPr>
            <a:lvl5pPr>
              <a:defRPr sz="4400" b="1">
                <a:solidFill>
                  <a:schemeClr val="tx1"/>
                </a:solidFill>
                <a:latin typeface="EmbossedBlackWide" panose="020B0604020202020204"/>
                <a:ea typeface="ＭＳ Ｐゴシック" panose="020B0600070205080204" pitchFamily="34" charset="-128"/>
              </a:defRPr>
            </a:lvl5pPr>
            <a:lvl6pPr marL="457200" eaLnBrk="0" fontAlgn="base" hangingPunct="0">
              <a:spcBef>
                <a:spcPct val="0"/>
              </a:spcBef>
              <a:spcAft>
                <a:spcPct val="0"/>
              </a:spcAft>
              <a:defRPr sz="4400" b="1">
                <a:solidFill>
                  <a:schemeClr val="tx1"/>
                </a:solidFill>
                <a:latin typeface="EmbossedBlackWide" panose="020B0604020202020204"/>
                <a:ea typeface="ＭＳ Ｐゴシック" panose="020B0600070205080204" pitchFamily="34" charset="-128"/>
              </a:defRPr>
            </a:lvl6pPr>
            <a:lvl7pPr marL="914400" eaLnBrk="0" fontAlgn="base" hangingPunct="0">
              <a:spcBef>
                <a:spcPct val="0"/>
              </a:spcBef>
              <a:spcAft>
                <a:spcPct val="0"/>
              </a:spcAft>
              <a:defRPr sz="4400" b="1">
                <a:solidFill>
                  <a:schemeClr val="tx1"/>
                </a:solidFill>
                <a:latin typeface="EmbossedBlackWide" panose="020B0604020202020204"/>
                <a:ea typeface="ＭＳ Ｐゴシック" panose="020B0600070205080204" pitchFamily="34" charset="-128"/>
              </a:defRPr>
            </a:lvl7pPr>
            <a:lvl8pPr marL="1371600" eaLnBrk="0" fontAlgn="base" hangingPunct="0">
              <a:spcBef>
                <a:spcPct val="0"/>
              </a:spcBef>
              <a:spcAft>
                <a:spcPct val="0"/>
              </a:spcAft>
              <a:defRPr sz="4400" b="1">
                <a:solidFill>
                  <a:schemeClr val="tx1"/>
                </a:solidFill>
                <a:latin typeface="EmbossedBlackWide" panose="020B0604020202020204"/>
                <a:ea typeface="ＭＳ Ｐゴシック" panose="020B0600070205080204" pitchFamily="34" charset="-128"/>
              </a:defRPr>
            </a:lvl8pPr>
            <a:lvl9pPr marL="1828800" eaLnBrk="0" fontAlgn="base" hangingPunct="0">
              <a:spcBef>
                <a:spcPct val="0"/>
              </a:spcBef>
              <a:spcAft>
                <a:spcPct val="0"/>
              </a:spcAft>
              <a:defRPr sz="4400" b="1">
                <a:solidFill>
                  <a:schemeClr val="tx1"/>
                </a:solidFill>
                <a:latin typeface="EmbossedBlackWide" panose="020B0604020202020204"/>
                <a:ea typeface="ＭＳ Ｐゴシック" panose="020B0600070205080204" pitchFamily="34" charset="-128"/>
              </a:defRPr>
            </a:lvl9pPr>
          </a:lstStyle>
          <a:p>
            <a:fld id="{B5D67D8A-6218-4F9A-8907-1FD7FA91956A}" type="slidenum">
              <a:rPr lang="en-US" sz="1300" b="0">
                <a:latin typeface="Arial" panose="020B0604020202020204" pitchFamily="34" charset="0"/>
              </a:rPr>
              <a:pPr/>
              <a:t>12</a:t>
            </a:fld>
            <a:endParaRPr lang="en-US" sz="1300" b="0">
              <a:latin typeface="Arial" panose="020B0604020202020204" pitchFamily="34" charset="0"/>
            </a:endParaRPr>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latin typeface="Arial" panose="020B0604020202020204" pitchFamily="34" charset="0"/>
                <a:ea typeface="ＭＳ Ｐゴシック" panose="020B0600070205080204" pitchFamily="34" charset="-128"/>
              </a:rPr>
              <a:t>We just have to run the movie backwards to find out what happened at the beginning</a:t>
            </a:r>
          </a:p>
          <a:p>
            <a:pPr eaLnBrk="1" hangingPunct="1"/>
            <a:endParaRPr lang="en-US" smtClean="0">
              <a:latin typeface="Arial" panose="020B0604020202020204" pitchFamily="34" charset="0"/>
              <a:ea typeface="ＭＳ Ｐゴシック" panose="020B0600070205080204" pitchFamily="34" charset="-128"/>
            </a:endParaRPr>
          </a:p>
          <a:p>
            <a:pPr eaLnBrk="1" hangingPunct="1"/>
            <a:r>
              <a:rPr lang="en-US" smtClean="0">
                <a:latin typeface="Arial" panose="020B0604020202020204" pitchFamily="34" charset="0"/>
                <a:ea typeface="ＭＳ Ｐゴシック" panose="020B0600070205080204" pitchFamily="34" charset="-128"/>
              </a:rPr>
              <a:t>It turns out that 1/H0 = the age of the universe… </a:t>
            </a:r>
          </a:p>
          <a:p>
            <a:pPr eaLnBrk="1" hangingPunct="1"/>
            <a:r>
              <a:rPr lang="en-US" smtClean="0">
                <a:latin typeface="Arial" panose="020B0604020202020204" pitchFamily="34" charset="0"/>
                <a:ea typeface="ＭＳ Ｐゴシック" panose="020B0600070205080204" pitchFamily="34" charset="-128"/>
              </a:rPr>
              <a:t>About 13.7 billion years.</a:t>
            </a:r>
          </a:p>
          <a:p>
            <a:pPr eaLnBrk="1" hangingPunct="1"/>
            <a:endParaRPr lang="en-US" smtClean="0">
              <a:latin typeface="Arial" panose="020B0604020202020204" pitchFamily="34" charset="0"/>
              <a:ea typeface="ＭＳ Ｐゴシック" panose="020B0600070205080204" pitchFamily="34" charset="-128"/>
            </a:endParaRPr>
          </a:p>
          <a:p>
            <a:pPr eaLnBrk="1" hangingPunct="1"/>
            <a:r>
              <a:rPr lang="en-US" smtClean="0">
                <a:latin typeface="Arial" panose="020B0604020202020204" pitchFamily="34" charset="0"/>
                <a:ea typeface="ＭＳ Ｐゴシック" panose="020B0600070205080204" pitchFamily="34" charset="-128"/>
              </a:rPr>
              <a:t>At the beginning, the universe is infinitesimally small.</a:t>
            </a:r>
          </a:p>
          <a:p>
            <a:pPr eaLnBrk="1" hangingPunct="1"/>
            <a:r>
              <a:rPr lang="en-US" smtClean="0">
                <a:latin typeface="Arial" panose="020B0604020202020204" pitchFamily="34" charset="0"/>
                <a:ea typeface="ＭＳ Ｐゴシック" panose="020B0600070205080204" pitchFamily="34" charset="-128"/>
              </a:rPr>
              <a:t>It is a singularity, like a black hole.</a:t>
            </a:r>
          </a:p>
        </p:txBody>
      </p:sp>
    </p:spTree>
    <p:extLst>
      <p:ext uri="{BB962C8B-B14F-4D97-AF65-F5344CB8AC3E}">
        <p14:creationId xmlns:p14="http://schemas.microsoft.com/office/powerpoint/2010/main" val="42590657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p:spPr>
        <p:txBody>
          <a:bodyPr/>
          <a:lstStyle>
            <a:lvl1pPr defTabSz="966788">
              <a:defRPr sz="3200">
                <a:solidFill>
                  <a:schemeClr val="tx1"/>
                </a:solidFill>
                <a:latin typeface="EmbossedBlackWide" pitchFamily="18" charset="0"/>
              </a:defRPr>
            </a:lvl1pPr>
            <a:lvl2pPr marL="742950" indent="-285750" defTabSz="966788">
              <a:defRPr sz="3200">
                <a:solidFill>
                  <a:schemeClr val="tx1"/>
                </a:solidFill>
                <a:latin typeface="EmbossedBlackWide" pitchFamily="18" charset="0"/>
              </a:defRPr>
            </a:lvl2pPr>
            <a:lvl3pPr marL="1143000" indent="-228600" defTabSz="966788">
              <a:defRPr sz="3200">
                <a:solidFill>
                  <a:schemeClr val="tx1"/>
                </a:solidFill>
                <a:latin typeface="EmbossedBlackWide" pitchFamily="18" charset="0"/>
              </a:defRPr>
            </a:lvl3pPr>
            <a:lvl4pPr marL="1600200" indent="-228600" defTabSz="966788">
              <a:defRPr sz="3200">
                <a:solidFill>
                  <a:schemeClr val="tx1"/>
                </a:solidFill>
                <a:latin typeface="EmbossedBlackWide" pitchFamily="18" charset="0"/>
              </a:defRPr>
            </a:lvl4pPr>
            <a:lvl5pPr marL="2057400" indent="-228600" defTabSz="966788">
              <a:defRPr sz="3200">
                <a:solidFill>
                  <a:schemeClr val="tx1"/>
                </a:solidFill>
                <a:latin typeface="EmbossedBlackWide" pitchFamily="18" charset="0"/>
              </a:defRPr>
            </a:lvl5pPr>
            <a:lvl6pPr marL="2514600" indent="-228600" algn="ctr" defTabSz="966788" eaLnBrk="0" fontAlgn="base" hangingPunct="0">
              <a:spcBef>
                <a:spcPct val="0"/>
              </a:spcBef>
              <a:spcAft>
                <a:spcPct val="0"/>
              </a:spcAft>
              <a:defRPr sz="3200">
                <a:solidFill>
                  <a:schemeClr val="tx1"/>
                </a:solidFill>
                <a:latin typeface="EmbossedBlackWide" pitchFamily="18" charset="0"/>
              </a:defRPr>
            </a:lvl6pPr>
            <a:lvl7pPr marL="2971800" indent="-228600" algn="ctr" defTabSz="966788" eaLnBrk="0" fontAlgn="base" hangingPunct="0">
              <a:spcBef>
                <a:spcPct val="0"/>
              </a:spcBef>
              <a:spcAft>
                <a:spcPct val="0"/>
              </a:spcAft>
              <a:defRPr sz="3200">
                <a:solidFill>
                  <a:schemeClr val="tx1"/>
                </a:solidFill>
                <a:latin typeface="EmbossedBlackWide" pitchFamily="18" charset="0"/>
              </a:defRPr>
            </a:lvl7pPr>
            <a:lvl8pPr marL="3429000" indent="-228600" algn="ctr" defTabSz="966788" eaLnBrk="0" fontAlgn="base" hangingPunct="0">
              <a:spcBef>
                <a:spcPct val="0"/>
              </a:spcBef>
              <a:spcAft>
                <a:spcPct val="0"/>
              </a:spcAft>
              <a:defRPr sz="3200">
                <a:solidFill>
                  <a:schemeClr val="tx1"/>
                </a:solidFill>
                <a:latin typeface="EmbossedBlackWide" pitchFamily="18" charset="0"/>
              </a:defRPr>
            </a:lvl8pPr>
            <a:lvl9pPr marL="3886200" indent="-228600" algn="ctr" defTabSz="966788" eaLnBrk="0" fontAlgn="base" hangingPunct="0">
              <a:spcBef>
                <a:spcPct val="0"/>
              </a:spcBef>
              <a:spcAft>
                <a:spcPct val="0"/>
              </a:spcAft>
              <a:defRPr sz="3200">
                <a:solidFill>
                  <a:schemeClr val="tx1"/>
                </a:solidFill>
                <a:latin typeface="EmbossedBlackWide" pitchFamily="18" charset="0"/>
              </a:defRPr>
            </a:lvl9pPr>
          </a:lstStyle>
          <a:p>
            <a:fld id="{9C42604F-7604-4DF3-845C-BA470F63FDB7}" type="slidenum">
              <a:rPr lang="en-US" sz="1300">
                <a:latin typeface="Arial" panose="020B0604020202020204" pitchFamily="34" charset="0"/>
              </a:rPr>
              <a:pPr/>
              <a:t>13</a:t>
            </a:fld>
            <a:endParaRPr lang="en-US" sz="1300">
              <a:latin typeface="Arial" panose="020B0604020202020204" pitchFamily="34" charset="0"/>
            </a:endParaRPr>
          </a:p>
        </p:txBody>
      </p:sp>
      <p:sp>
        <p:nvSpPr>
          <p:cNvPr id="107523" name="Rectangle 2"/>
          <p:cNvSpPr>
            <a:spLocks noGrp="1" noRot="1" noChangeAspect="1" noChangeArrowheads="1" noTextEdit="1"/>
          </p:cNvSpPr>
          <p:nvPr>
            <p:ph type="sldImg"/>
          </p:nvPr>
        </p:nvSpPr>
        <p:spPr>
          <a:ln/>
        </p:spPr>
      </p:sp>
      <p:sp>
        <p:nvSpPr>
          <p:cNvPr id="107524" name="Rectangle 3"/>
          <p:cNvSpPr>
            <a:spLocks noGrp="1" noChangeArrowheads="1"/>
          </p:cNvSpPr>
          <p:nvPr>
            <p:ph type="body" idx="1"/>
          </p:nvPr>
        </p:nvSpPr>
        <p:spPr>
          <a:noFill/>
        </p:spPr>
        <p:txBody>
          <a:bodyPr/>
          <a:lstStyle/>
          <a:p>
            <a:pPr eaLnBrk="1" hangingPunct="1"/>
            <a:r>
              <a:rPr lang="en-US" dirty="0" smtClean="0">
                <a:latin typeface="Arial" panose="020B0604020202020204" pitchFamily="34" charset="0"/>
              </a:rPr>
              <a:t>In our modern conception of the universe, time is simply another dimension. </a:t>
            </a:r>
          </a:p>
          <a:p>
            <a:pPr eaLnBrk="1" hangingPunct="1"/>
            <a:r>
              <a:rPr lang="en-US" dirty="0" smtClean="0">
                <a:latin typeface="Arial" panose="020B0604020202020204" pitchFamily="34" charset="0"/>
              </a:rPr>
              <a:t>Space and time itself came into existence at the Big Bang.</a:t>
            </a:r>
          </a:p>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latin typeface="Arial" panose="020B0604020202020204" pitchFamily="34" charset="0"/>
                <a:ea typeface="ＭＳ Ｐゴシック" panose="020B0600070205080204" pitchFamily="34" charset="-128"/>
              </a:rPr>
              <a:t>The universe has been expanding ever since.</a:t>
            </a:r>
          </a:p>
          <a:p>
            <a:pPr eaLnBrk="1" hangingPunct="1"/>
            <a:endParaRPr lang="en-US" dirty="0" smtClean="0">
              <a:latin typeface="Arial" panose="020B0604020202020204" pitchFamily="34" charset="0"/>
            </a:endParaRPr>
          </a:p>
          <a:p>
            <a:pPr eaLnBrk="1" hangingPunct="1"/>
            <a:r>
              <a:rPr lang="en-US" dirty="0" smtClean="0">
                <a:latin typeface="Arial" panose="020B0604020202020204" pitchFamily="34" charset="0"/>
              </a:rPr>
              <a:t>Let your philosophical side run wild.</a:t>
            </a:r>
          </a:p>
        </p:txBody>
      </p:sp>
    </p:spTree>
    <p:extLst>
      <p:ext uri="{BB962C8B-B14F-4D97-AF65-F5344CB8AC3E}">
        <p14:creationId xmlns:p14="http://schemas.microsoft.com/office/powerpoint/2010/main" val="23172346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4400" b="1">
                <a:solidFill>
                  <a:schemeClr val="tx1"/>
                </a:solidFill>
                <a:latin typeface="EmbossedBlackWide" panose="020B0604020202020204"/>
                <a:ea typeface="ＭＳ Ｐゴシック" panose="020B0600070205080204" pitchFamily="34" charset="-128"/>
              </a:defRPr>
            </a:lvl1pPr>
            <a:lvl2pPr marL="37931725" indent="-37474525" defTabSz="966788">
              <a:defRPr sz="4400" b="1">
                <a:solidFill>
                  <a:schemeClr val="tx1"/>
                </a:solidFill>
                <a:latin typeface="EmbossedBlackWide" panose="020B0604020202020204"/>
                <a:ea typeface="ＭＳ Ｐゴシック" panose="020B0600070205080204" pitchFamily="34" charset="-128"/>
              </a:defRPr>
            </a:lvl2pPr>
            <a:lvl3pPr>
              <a:defRPr sz="4400" b="1">
                <a:solidFill>
                  <a:schemeClr val="tx1"/>
                </a:solidFill>
                <a:latin typeface="EmbossedBlackWide" panose="020B0604020202020204"/>
                <a:ea typeface="ＭＳ Ｐゴシック" panose="020B0600070205080204" pitchFamily="34" charset="-128"/>
              </a:defRPr>
            </a:lvl3pPr>
            <a:lvl4pPr>
              <a:defRPr sz="4400" b="1">
                <a:solidFill>
                  <a:schemeClr val="tx1"/>
                </a:solidFill>
                <a:latin typeface="EmbossedBlackWide" panose="020B0604020202020204"/>
                <a:ea typeface="ＭＳ Ｐゴシック" panose="020B0600070205080204" pitchFamily="34" charset="-128"/>
              </a:defRPr>
            </a:lvl4pPr>
            <a:lvl5pPr>
              <a:defRPr sz="4400" b="1">
                <a:solidFill>
                  <a:schemeClr val="tx1"/>
                </a:solidFill>
                <a:latin typeface="EmbossedBlackWide" panose="020B0604020202020204"/>
                <a:ea typeface="ＭＳ Ｐゴシック" panose="020B0600070205080204" pitchFamily="34" charset="-128"/>
              </a:defRPr>
            </a:lvl5pPr>
            <a:lvl6pPr marL="457200" eaLnBrk="0" fontAlgn="base" hangingPunct="0">
              <a:spcBef>
                <a:spcPct val="0"/>
              </a:spcBef>
              <a:spcAft>
                <a:spcPct val="0"/>
              </a:spcAft>
              <a:defRPr sz="4400" b="1">
                <a:solidFill>
                  <a:schemeClr val="tx1"/>
                </a:solidFill>
                <a:latin typeface="EmbossedBlackWide" panose="020B0604020202020204"/>
                <a:ea typeface="ＭＳ Ｐゴシック" panose="020B0600070205080204" pitchFamily="34" charset="-128"/>
              </a:defRPr>
            </a:lvl6pPr>
            <a:lvl7pPr marL="914400" eaLnBrk="0" fontAlgn="base" hangingPunct="0">
              <a:spcBef>
                <a:spcPct val="0"/>
              </a:spcBef>
              <a:spcAft>
                <a:spcPct val="0"/>
              </a:spcAft>
              <a:defRPr sz="4400" b="1">
                <a:solidFill>
                  <a:schemeClr val="tx1"/>
                </a:solidFill>
                <a:latin typeface="EmbossedBlackWide" panose="020B0604020202020204"/>
                <a:ea typeface="ＭＳ Ｐゴシック" panose="020B0600070205080204" pitchFamily="34" charset="-128"/>
              </a:defRPr>
            </a:lvl7pPr>
            <a:lvl8pPr marL="1371600" eaLnBrk="0" fontAlgn="base" hangingPunct="0">
              <a:spcBef>
                <a:spcPct val="0"/>
              </a:spcBef>
              <a:spcAft>
                <a:spcPct val="0"/>
              </a:spcAft>
              <a:defRPr sz="4400" b="1">
                <a:solidFill>
                  <a:schemeClr val="tx1"/>
                </a:solidFill>
                <a:latin typeface="EmbossedBlackWide" panose="020B0604020202020204"/>
                <a:ea typeface="ＭＳ Ｐゴシック" panose="020B0600070205080204" pitchFamily="34" charset="-128"/>
              </a:defRPr>
            </a:lvl8pPr>
            <a:lvl9pPr marL="1828800" eaLnBrk="0" fontAlgn="base" hangingPunct="0">
              <a:spcBef>
                <a:spcPct val="0"/>
              </a:spcBef>
              <a:spcAft>
                <a:spcPct val="0"/>
              </a:spcAft>
              <a:defRPr sz="4400" b="1">
                <a:solidFill>
                  <a:schemeClr val="tx1"/>
                </a:solidFill>
                <a:latin typeface="EmbossedBlackWide" panose="020B0604020202020204"/>
                <a:ea typeface="ＭＳ Ｐゴシック" panose="020B0600070205080204" pitchFamily="34" charset="-128"/>
              </a:defRPr>
            </a:lvl9pPr>
          </a:lstStyle>
          <a:p>
            <a:fld id="{D4843BD4-F12C-4E77-B862-4ABBD07C26CD}" type="slidenum">
              <a:rPr lang="en-US" sz="1300" b="0">
                <a:latin typeface="Arial" panose="020B0604020202020204" pitchFamily="34" charset="0"/>
              </a:rPr>
              <a:pPr/>
              <a:t>14</a:t>
            </a:fld>
            <a:endParaRPr lang="en-US" sz="1300" b="0">
              <a:latin typeface="Arial" panose="020B0604020202020204" pitchFamily="34" charset="0"/>
            </a:endParaRPr>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latin typeface="Arial" panose="020B0604020202020204" pitchFamily="34" charset="0"/>
                <a:ea typeface="ＭＳ Ｐゴシック" panose="020B0600070205080204" pitchFamily="34" charset="-128"/>
              </a:rPr>
              <a:t>Before 10</a:t>
            </a:r>
            <a:r>
              <a:rPr lang="en-US" baseline="30000" dirty="0" smtClean="0">
                <a:latin typeface="Arial" panose="020B0604020202020204" pitchFamily="34" charset="0"/>
                <a:ea typeface="ＭＳ Ｐゴシック" panose="020B0600070205080204" pitchFamily="34" charset="-128"/>
              </a:rPr>
              <a:t>-43</a:t>
            </a:r>
            <a:r>
              <a:rPr lang="en-US" dirty="0" smtClean="0">
                <a:latin typeface="Arial" panose="020B0604020202020204" pitchFamily="34" charset="0"/>
                <a:ea typeface="ＭＳ Ｐゴシック" panose="020B0600070205080204" pitchFamily="34" charset="-128"/>
              </a:rPr>
              <a:t> seconds, our current theories of physics fail.  </a:t>
            </a:r>
          </a:p>
          <a:p>
            <a:pPr eaLnBrk="1" hangingPunct="1"/>
            <a:r>
              <a:rPr lang="en-US" dirty="0" smtClean="0">
                <a:latin typeface="Arial" panose="020B0604020202020204" pitchFamily="34" charset="0"/>
                <a:ea typeface="ＭＳ Ｐゴシック" panose="020B0600070205080204" pitchFamily="34" charset="-128"/>
              </a:rPr>
              <a:t>We need to merge together Quantum Mechanics and General Relativity.</a:t>
            </a:r>
          </a:p>
          <a:p>
            <a:pPr eaLnBrk="1" hangingPunct="1"/>
            <a:endParaRPr lang="en-US" dirty="0"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7367466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4400" b="1">
                <a:solidFill>
                  <a:schemeClr val="tx1"/>
                </a:solidFill>
                <a:latin typeface="EmbossedBlackWide" panose="020B0604020202020204"/>
                <a:ea typeface="ＭＳ Ｐゴシック" panose="020B0600070205080204" pitchFamily="34" charset="-128"/>
              </a:defRPr>
            </a:lvl1pPr>
            <a:lvl2pPr marL="37931725" indent="-37474525" defTabSz="966788">
              <a:defRPr sz="4400" b="1">
                <a:solidFill>
                  <a:schemeClr val="tx1"/>
                </a:solidFill>
                <a:latin typeface="EmbossedBlackWide" panose="020B0604020202020204"/>
                <a:ea typeface="ＭＳ Ｐゴシック" panose="020B0600070205080204" pitchFamily="34" charset="-128"/>
              </a:defRPr>
            </a:lvl2pPr>
            <a:lvl3pPr>
              <a:defRPr sz="4400" b="1">
                <a:solidFill>
                  <a:schemeClr val="tx1"/>
                </a:solidFill>
                <a:latin typeface="EmbossedBlackWide" panose="020B0604020202020204"/>
                <a:ea typeface="ＭＳ Ｐゴシック" panose="020B0600070205080204" pitchFamily="34" charset="-128"/>
              </a:defRPr>
            </a:lvl3pPr>
            <a:lvl4pPr>
              <a:defRPr sz="4400" b="1">
                <a:solidFill>
                  <a:schemeClr val="tx1"/>
                </a:solidFill>
                <a:latin typeface="EmbossedBlackWide" panose="020B0604020202020204"/>
                <a:ea typeface="ＭＳ Ｐゴシック" panose="020B0600070205080204" pitchFamily="34" charset="-128"/>
              </a:defRPr>
            </a:lvl4pPr>
            <a:lvl5pPr>
              <a:defRPr sz="4400" b="1">
                <a:solidFill>
                  <a:schemeClr val="tx1"/>
                </a:solidFill>
                <a:latin typeface="EmbossedBlackWide" panose="020B0604020202020204"/>
                <a:ea typeface="ＭＳ Ｐゴシック" panose="020B0600070205080204" pitchFamily="34" charset="-128"/>
              </a:defRPr>
            </a:lvl5pPr>
            <a:lvl6pPr marL="457200" eaLnBrk="0" fontAlgn="base" hangingPunct="0">
              <a:spcBef>
                <a:spcPct val="0"/>
              </a:spcBef>
              <a:spcAft>
                <a:spcPct val="0"/>
              </a:spcAft>
              <a:defRPr sz="4400" b="1">
                <a:solidFill>
                  <a:schemeClr val="tx1"/>
                </a:solidFill>
                <a:latin typeface="EmbossedBlackWide" panose="020B0604020202020204"/>
                <a:ea typeface="ＭＳ Ｐゴシック" panose="020B0600070205080204" pitchFamily="34" charset="-128"/>
              </a:defRPr>
            </a:lvl6pPr>
            <a:lvl7pPr marL="914400" eaLnBrk="0" fontAlgn="base" hangingPunct="0">
              <a:spcBef>
                <a:spcPct val="0"/>
              </a:spcBef>
              <a:spcAft>
                <a:spcPct val="0"/>
              </a:spcAft>
              <a:defRPr sz="4400" b="1">
                <a:solidFill>
                  <a:schemeClr val="tx1"/>
                </a:solidFill>
                <a:latin typeface="EmbossedBlackWide" panose="020B0604020202020204"/>
                <a:ea typeface="ＭＳ Ｐゴシック" panose="020B0600070205080204" pitchFamily="34" charset="-128"/>
              </a:defRPr>
            </a:lvl7pPr>
            <a:lvl8pPr marL="1371600" eaLnBrk="0" fontAlgn="base" hangingPunct="0">
              <a:spcBef>
                <a:spcPct val="0"/>
              </a:spcBef>
              <a:spcAft>
                <a:spcPct val="0"/>
              </a:spcAft>
              <a:defRPr sz="4400" b="1">
                <a:solidFill>
                  <a:schemeClr val="tx1"/>
                </a:solidFill>
                <a:latin typeface="EmbossedBlackWide" panose="020B0604020202020204"/>
                <a:ea typeface="ＭＳ Ｐゴシック" panose="020B0600070205080204" pitchFamily="34" charset="-128"/>
              </a:defRPr>
            </a:lvl8pPr>
            <a:lvl9pPr marL="1828800" eaLnBrk="0" fontAlgn="base" hangingPunct="0">
              <a:spcBef>
                <a:spcPct val="0"/>
              </a:spcBef>
              <a:spcAft>
                <a:spcPct val="0"/>
              </a:spcAft>
              <a:defRPr sz="4400" b="1">
                <a:solidFill>
                  <a:schemeClr val="tx1"/>
                </a:solidFill>
                <a:latin typeface="EmbossedBlackWide" panose="020B0604020202020204"/>
                <a:ea typeface="ＭＳ Ｐゴシック" panose="020B0600070205080204" pitchFamily="34" charset="-128"/>
              </a:defRPr>
            </a:lvl9pPr>
          </a:lstStyle>
          <a:p>
            <a:fld id="{61197F95-EB0E-49A0-9063-4A066F93957A}" type="slidenum">
              <a:rPr lang="en-US" sz="1300" b="0">
                <a:latin typeface="Arial" panose="020B0604020202020204" pitchFamily="34" charset="0"/>
              </a:rPr>
              <a:pPr/>
              <a:t>15</a:t>
            </a:fld>
            <a:endParaRPr lang="en-US" sz="1300" b="0">
              <a:latin typeface="Arial" panose="020B0604020202020204" pitchFamily="34" charset="0"/>
            </a:endParaRPr>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ln/>
        </p:spPr>
        <p:txBody>
          <a:bodyPr/>
          <a:lstStyle/>
          <a:p>
            <a:pPr eaLnBrk="1" hangingPunct="1"/>
            <a:r>
              <a:rPr lang="en-US" dirty="0" smtClean="0">
                <a:solidFill>
                  <a:srgbClr val="F5E9E9"/>
                </a:solidFill>
                <a:effectLst>
                  <a:outerShdw blurRad="38100" dist="38100" dir="2700000" algn="tl">
                    <a:srgbClr val="C0C0C0"/>
                  </a:outerShdw>
                </a:effectLst>
                <a:latin typeface="Georgia" panose="02040502050405020303" pitchFamily="18" charset="0"/>
                <a:ea typeface="ＭＳ Ｐゴシック" panose="020B0600070205080204" pitchFamily="34" charset="-128"/>
              </a:rPr>
              <a:t>Gravity splits from the 4 forces.</a:t>
            </a:r>
          </a:p>
          <a:p>
            <a:pPr eaLnBrk="1" hangingPunct="1"/>
            <a:endParaRPr lang="en-US" dirty="0" smtClean="0">
              <a:solidFill>
                <a:srgbClr val="F5E9E9"/>
              </a:solidFill>
              <a:effectLst>
                <a:outerShdw blurRad="38100" dist="38100" dir="2700000" algn="tl">
                  <a:srgbClr val="C0C0C0"/>
                </a:outerShdw>
              </a:effectLst>
              <a:latin typeface="Georgia" panose="02040502050405020303" pitchFamily="18" charset="0"/>
              <a:ea typeface="ＭＳ Ｐゴシック" panose="020B0600070205080204" pitchFamily="34" charset="-128"/>
            </a:endParaRPr>
          </a:p>
          <a:p>
            <a:pPr eaLnBrk="1" hangingPunct="1"/>
            <a:r>
              <a:rPr lang="en-US" dirty="0" smtClean="0">
                <a:latin typeface="Arial" panose="020B0604020202020204" pitchFamily="34" charset="0"/>
                <a:ea typeface="ＭＳ Ｐゴシック" panose="020B0600070205080204" pitchFamily="34" charset="-128"/>
              </a:rPr>
              <a:t>Quantum mechanics is not deterministic- You can’t always predict future events based on current conditions.</a:t>
            </a:r>
          </a:p>
          <a:p>
            <a:pPr eaLnBrk="1" hangingPunct="1"/>
            <a:r>
              <a:rPr lang="en-US" dirty="0" smtClean="0">
                <a:latin typeface="Arial" panose="020B0604020202020204" pitchFamily="34" charset="0"/>
                <a:ea typeface="ＭＳ Ｐゴシック" panose="020B0600070205080204" pitchFamily="34" charset="-128"/>
              </a:rPr>
              <a:t>It’s probabilistic- You CAN predict the probability of a particular outcome.</a:t>
            </a:r>
          </a:p>
          <a:p>
            <a:pPr eaLnBrk="1" hangingPunct="1"/>
            <a:endParaRPr lang="en-US" dirty="0" smtClean="0">
              <a:latin typeface="Arial" panose="020B0604020202020204" pitchFamily="34" charset="0"/>
              <a:ea typeface="ＭＳ Ｐゴシック" panose="020B0600070205080204" pitchFamily="34" charset="-128"/>
            </a:endParaRPr>
          </a:p>
          <a:p>
            <a:pPr eaLnBrk="1" hangingPunct="1"/>
            <a:r>
              <a:rPr lang="en-US" dirty="0" smtClean="0">
                <a:latin typeface="Arial" panose="020B0604020202020204" pitchFamily="34" charset="0"/>
                <a:ea typeface="ＭＳ Ｐゴシック" panose="020B0600070205080204" pitchFamily="34" charset="-128"/>
              </a:rPr>
              <a:t>When the universe was 10</a:t>
            </a:r>
            <a:r>
              <a:rPr lang="en-US" baseline="30000" dirty="0" smtClean="0">
                <a:latin typeface="Arial" panose="020B0604020202020204" pitchFamily="34" charset="0"/>
                <a:ea typeface="ＭＳ Ｐゴシック" panose="020B0600070205080204" pitchFamily="34" charset="-128"/>
              </a:rPr>
              <a:t>-43</a:t>
            </a:r>
            <a:r>
              <a:rPr lang="en-US" dirty="0" smtClean="0">
                <a:latin typeface="Arial" panose="020B0604020202020204" pitchFamily="34" charset="0"/>
                <a:ea typeface="ＭＳ Ｐゴシック" panose="020B0600070205080204" pitchFamily="34" charset="-128"/>
              </a:rPr>
              <a:t> seconds old, the indeterminate effects of quantum mechanics ruled.  </a:t>
            </a:r>
          </a:p>
          <a:p>
            <a:pPr eaLnBrk="1" hangingPunct="1"/>
            <a:r>
              <a:rPr lang="en-US" dirty="0" smtClean="0">
                <a:latin typeface="Arial" panose="020B0604020202020204" pitchFamily="34" charset="0"/>
                <a:ea typeface="ＭＳ Ｐゴシック" panose="020B0600070205080204" pitchFamily="34" charset="-128"/>
              </a:rPr>
              <a:t>There were large random energy fluctuations.</a:t>
            </a:r>
          </a:p>
          <a:p>
            <a:pPr eaLnBrk="1" hangingPunct="1"/>
            <a:r>
              <a:rPr lang="en-US" dirty="0" smtClean="0">
                <a:latin typeface="Arial" panose="020B0604020202020204" pitchFamily="34" charset="0"/>
                <a:ea typeface="ＭＳ Ｐゴシック" panose="020B0600070205080204" pitchFamily="34" charset="-128"/>
              </a:rPr>
              <a:t>Particles were literally popping into and out of existence.</a:t>
            </a:r>
          </a:p>
          <a:p>
            <a:pPr eaLnBrk="1" hangingPunct="1"/>
            <a:endParaRPr lang="en-US" dirty="0" smtClean="0">
              <a:latin typeface="Arial" panose="020B0604020202020204" pitchFamily="34" charset="0"/>
              <a:ea typeface="ＭＳ Ｐゴシック" panose="020B0600070205080204" pitchFamily="34" charset="-128"/>
            </a:endParaRPr>
          </a:p>
          <a:p>
            <a:pPr eaLnBrk="1" hangingPunct="1"/>
            <a:r>
              <a:rPr lang="en-US" dirty="0" smtClean="0">
                <a:latin typeface="Arial" panose="020B0604020202020204" pitchFamily="34" charset="0"/>
                <a:ea typeface="ＭＳ Ｐゴシック" panose="020B0600070205080204" pitchFamily="34" charset="-128"/>
              </a:rPr>
              <a:t>BUT! The energy density of the universe is VERY large.  As soon a particle is created, it is destroyed by the energy field.</a:t>
            </a:r>
          </a:p>
          <a:p>
            <a:pPr eaLnBrk="1" hangingPunct="1"/>
            <a:r>
              <a:rPr lang="en-US" dirty="0" smtClean="0">
                <a:latin typeface="Arial" panose="020B0604020202020204" pitchFamily="34" charset="0"/>
                <a:ea typeface="ＭＳ Ｐゴシック" panose="020B0600070205080204" pitchFamily="34" charset="-128"/>
              </a:rPr>
              <a:t>So- there are really no particles in this universe.</a:t>
            </a:r>
          </a:p>
          <a:p>
            <a:pPr eaLnBrk="1" hangingPunct="1"/>
            <a:endParaRPr lang="en-US" dirty="0" smtClean="0">
              <a:latin typeface="Arial" panose="020B0604020202020204" pitchFamily="34" charset="0"/>
              <a:ea typeface="ＭＳ Ｐゴシック" panose="020B0600070205080204" pitchFamily="34" charset="-128"/>
            </a:endParaRPr>
          </a:p>
          <a:p>
            <a:pPr eaLnBrk="1" hangingPunct="1"/>
            <a:r>
              <a:rPr lang="en-US" dirty="0" smtClean="0">
                <a:latin typeface="Arial" panose="020B0604020202020204" pitchFamily="34" charset="0"/>
                <a:ea typeface="ＭＳ Ｐゴシック" panose="020B0600070205080204" pitchFamily="34" charset="-128"/>
              </a:rPr>
              <a:t>These initial quantum fluctuations become important again later.</a:t>
            </a:r>
          </a:p>
          <a:p>
            <a:pPr eaLnBrk="1" hangingPunct="1"/>
            <a:endParaRPr lang="en-US" dirty="0" smtClean="0">
              <a:latin typeface="Arial" panose="020B0604020202020204" pitchFamily="34" charset="0"/>
              <a:ea typeface="ＭＳ Ｐゴシック" panose="020B0600070205080204" pitchFamily="34" charset="-128"/>
            </a:endParaRPr>
          </a:p>
          <a:p>
            <a:pPr eaLnBrk="1" hangingPunct="1"/>
            <a:endParaRPr lang="en-US" dirty="0" smtClean="0">
              <a:latin typeface="Arial" panose="020B0604020202020204" pitchFamily="34" charset="0"/>
              <a:ea typeface="ＭＳ Ｐゴシック" panose="020B0600070205080204" pitchFamily="34" charset="-128"/>
            </a:endParaRPr>
          </a:p>
          <a:p>
            <a:pPr eaLnBrk="1" hangingPunct="1"/>
            <a:endParaRPr lang="en-US" dirty="0" smtClean="0">
              <a:latin typeface="Arial" panose="020B0604020202020204" pitchFamily="34" charset="0"/>
              <a:ea typeface="ＭＳ Ｐゴシック" panose="020B0600070205080204" pitchFamily="34" charset="-128"/>
            </a:endParaRPr>
          </a:p>
          <a:p>
            <a:pPr eaLnBrk="1" hangingPunct="1"/>
            <a:endParaRPr lang="en-US" dirty="0" smtClean="0">
              <a:latin typeface="Arial" panose="020B0604020202020204" pitchFamily="34" charset="0"/>
              <a:ea typeface="ＭＳ Ｐゴシック" panose="020B0600070205080204" pitchFamily="34" charset="-128"/>
            </a:endParaRPr>
          </a:p>
          <a:p>
            <a:pPr eaLnBrk="1" hangingPunct="1"/>
            <a:endParaRPr lang="en-US" dirty="0"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631838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4400" b="1">
                <a:solidFill>
                  <a:schemeClr val="tx1"/>
                </a:solidFill>
                <a:latin typeface="EmbossedBlackWide" panose="020B0604020202020204"/>
                <a:ea typeface="ＭＳ Ｐゴシック" panose="020B0600070205080204" pitchFamily="34" charset="-128"/>
              </a:defRPr>
            </a:lvl1pPr>
            <a:lvl2pPr marL="37931725" indent="-37474525" defTabSz="966788">
              <a:defRPr sz="4400" b="1">
                <a:solidFill>
                  <a:schemeClr val="tx1"/>
                </a:solidFill>
                <a:latin typeface="EmbossedBlackWide" panose="020B0604020202020204"/>
                <a:ea typeface="ＭＳ Ｐゴシック" panose="020B0600070205080204" pitchFamily="34" charset="-128"/>
              </a:defRPr>
            </a:lvl2pPr>
            <a:lvl3pPr>
              <a:defRPr sz="4400" b="1">
                <a:solidFill>
                  <a:schemeClr val="tx1"/>
                </a:solidFill>
                <a:latin typeface="EmbossedBlackWide" panose="020B0604020202020204"/>
                <a:ea typeface="ＭＳ Ｐゴシック" panose="020B0600070205080204" pitchFamily="34" charset="-128"/>
              </a:defRPr>
            </a:lvl3pPr>
            <a:lvl4pPr>
              <a:defRPr sz="4400" b="1">
                <a:solidFill>
                  <a:schemeClr val="tx1"/>
                </a:solidFill>
                <a:latin typeface="EmbossedBlackWide" panose="020B0604020202020204"/>
                <a:ea typeface="ＭＳ Ｐゴシック" panose="020B0600070205080204" pitchFamily="34" charset="-128"/>
              </a:defRPr>
            </a:lvl4pPr>
            <a:lvl5pPr>
              <a:defRPr sz="4400" b="1">
                <a:solidFill>
                  <a:schemeClr val="tx1"/>
                </a:solidFill>
                <a:latin typeface="EmbossedBlackWide" panose="020B0604020202020204"/>
                <a:ea typeface="ＭＳ Ｐゴシック" panose="020B0600070205080204" pitchFamily="34" charset="-128"/>
              </a:defRPr>
            </a:lvl5pPr>
            <a:lvl6pPr marL="457200" eaLnBrk="0" fontAlgn="base" hangingPunct="0">
              <a:spcBef>
                <a:spcPct val="0"/>
              </a:spcBef>
              <a:spcAft>
                <a:spcPct val="0"/>
              </a:spcAft>
              <a:defRPr sz="4400" b="1">
                <a:solidFill>
                  <a:schemeClr val="tx1"/>
                </a:solidFill>
                <a:latin typeface="EmbossedBlackWide" panose="020B0604020202020204"/>
                <a:ea typeface="ＭＳ Ｐゴシック" panose="020B0600070205080204" pitchFamily="34" charset="-128"/>
              </a:defRPr>
            </a:lvl6pPr>
            <a:lvl7pPr marL="914400" eaLnBrk="0" fontAlgn="base" hangingPunct="0">
              <a:spcBef>
                <a:spcPct val="0"/>
              </a:spcBef>
              <a:spcAft>
                <a:spcPct val="0"/>
              </a:spcAft>
              <a:defRPr sz="4400" b="1">
                <a:solidFill>
                  <a:schemeClr val="tx1"/>
                </a:solidFill>
                <a:latin typeface="EmbossedBlackWide" panose="020B0604020202020204"/>
                <a:ea typeface="ＭＳ Ｐゴシック" panose="020B0600070205080204" pitchFamily="34" charset="-128"/>
              </a:defRPr>
            </a:lvl7pPr>
            <a:lvl8pPr marL="1371600" eaLnBrk="0" fontAlgn="base" hangingPunct="0">
              <a:spcBef>
                <a:spcPct val="0"/>
              </a:spcBef>
              <a:spcAft>
                <a:spcPct val="0"/>
              </a:spcAft>
              <a:defRPr sz="4400" b="1">
                <a:solidFill>
                  <a:schemeClr val="tx1"/>
                </a:solidFill>
                <a:latin typeface="EmbossedBlackWide" panose="020B0604020202020204"/>
                <a:ea typeface="ＭＳ Ｐゴシック" panose="020B0600070205080204" pitchFamily="34" charset="-128"/>
              </a:defRPr>
            </a:lvl8pPr>
            <a:lvl9pPr marL="1828800" eaLnBrk="0" fontAlgn="base" hangingPunct="0">
              <a:spcBef>
                <a:spcPct val="0"/>
              </a:spcBef>
              <a:spcAft>
                <a:spcPct val="0"/>
              </a:spcAft>
              <a:defRPr sz="4400" b="1">
                <a:solidFill>
                  <a:schemeClr val="tx1"/>
                </a:solidFill>
                <a:latin typeface="EmbossedBlackWide" panose="020B0604020202020204"/>
                <a:ea typeface="ＭＳ Ｐゴシック" panose="020B0600070205080204" pitchFamily="34" charset="-128"/>
              </a:defRPr>
            </a:lvl9pPr>
          </a:lstStyle>
          <a:p>
            <a:fld id="{AD1DEA87-CF44-4BD9-8C70-D4CF29009633}" type="slidenum">
              <a:rPr lang="en-US" sz="1300" b="0">
                <a:latin typeface="Arial" panose="020B0604020202020204" pitchFamily="34" charset="0"/>
              </a:rPr>
              <a:pPr/>
              <a:t>16</a:t>
            </a:fld>
            <a:endParaRPr lang="en-US" sz="1300" b="0">
              <a:latin typeface="Arial" panose="020B0604020202020204" pitchFamily="34" charset="0"/>
            </a:endParaRPr>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7363910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p:spPr>
        <p:txBody>
          <a:bodyPr/>
          <a:lstStyle>
            <a:lvl1pPr defTabSz="966788">
              <a:defRPr sz="3200">
                <a:solidFill>
                  <a:schemeClr val="tx1"/>
                </a:solidFill>
                <a:latin typeface="EmbossedBlackWide" pitchFamily="18" charset="0"/>
              </a:defRPr>
            </a:lvl1pPr>
            <a:lvl2pPr marL="742950" indent="-285750" defTabSz="966788">
              <a:defRPr sz="3200">
                <a:solidFill>
                  <a:schemeClr val="tx1"/>
                </a:solidFill>
                <a:latin typeface="EmbossedBlackWide" pitchFamily="18" charset="0"/>
              </a:defRPr>
            </a:lvl2pPr>
            <a:lvl3pPr marL="1143000" indent="-228600" defTabSz="966788">
              <a:defRPr sz="3200">
                <a:solidFill>
                  <a:schemeClr val="tx1"/>
                </a:solidFill>
                <a:latin typeface="EmbossedBlackWide" pitchFamily="18" charset="0"/>
              </a:defRPr>
            </a:lvl3pPr>
            <a:lvl4pPr marL="1600200" indent="-228600" defTabSz="966788">
              <a:defRPr sz="3200">
                <a:solidFill>
                  <a:schemeClr val="tx1"/>
                </a:solidFill>
                <a:latin typeface="EmbossedBlackWide" pitchFamily="18" charset="0"/>
              </a:defRPr>
            </a:lvl4pPr>
            <a:lvl5pPr marL="2057400" indent="-228600" defTabSz="966788">
              <a:defRPr sz="3200">
                <a:solidFill>
                  <a:schemeClr val="tx1"/>
                </a:solidFill>
                <a:latin typeface="EmbossedBlackWide" pitchFamily="18" charset="0"/>
              </a:defRPr>
            </a:lvl5pPr>
            <a:lvl6pPr marL="2514600" indent="-228600" algn="ctr" defTabSz="966788" eaLnBrk="0" fontAlgn="base" hangingPunct="0">
              <a:spcBef>
                <a:spcPct val="0"/>
              </a:spcBef>
              <a:spcAft>
                <a:spcPct val="0"/>
              </a:spcAft>
              <a:defRPr sz="3200">
                <a:solidFill>
                  <a:schemeClr val="tx1"/>
                </a:solidFill>
                <a:latin typeface="EmbossedBlackWide" pitchFamily="18" charset="0"/>
              </a:defRPr>
            </a:lvl6pPr>
            <a:lvl7pPr marL="2971800" indent="-228600" algn="ctr" defTabSz="966788" eaLnBrk="0" fontAlgn="base" hangingPunct="0">
              <a:spcBef>
                <a:spcPct val="0"/>
              </a:spcBef>
              <a:spcAft>
                <a:spcPct val="0"/>
              </a:spcAft>
              <a:defRPr sz="3200">
                <a:solidFill>
                  <a:schemeClr val="tx1"/>
                </a:solidFill>
                <a:latin typeface="EmbossedBlackWide" pitchFamily="18" charset="0"/>
              </a:defRPr>
            </a:lvl7pPr>
            <a:lvl8pPr marL="3429000" indent="-228600" algn="ctr" defTabSz="966788" eaLnBrk="0" fontAlgn="base" hangingPunct="0">
              <a:spcBef>
                <a:spcPct val="0"/>
              </a:spcBef>
              <a:spcAft>
                <a:spcPct val="0"/>
              </a:spcAft>
              <a:defRPr sz="3200">
                <a:solidFill>
                  <a:schemeClr val="tx1"/>
                </a:solidFill>
                <a:latin typeface="EmbossedBlackWide" pitchFamily="18" charset="0"/>
              </a:defRPr>
            </a:lvl8pPr>
            <a:lvl9pPr marL="3886200" indent="-228600" algn="ctr" defTabSz="966788" eaLnBrk="0" fontAlgn="base" hangingPunct="0">
              <a:spcBef>
                <a:spcPct val="0"/>
              </a:spcBef>
              <a:spcAft>
                <a:spcPct val="0"/>
              </a:spcAft>
              <a:defRPr sz="3200">
                <a:solidFill>
                  <a:schemeClr val="tx1"/>
                </a:solidFill>
                <a:latin typeface="EmbossedBlackWide" pitchFamily="18" charset="0"/>
              </a:defRPr>
            </a:lvl9pPr>
          </a:lstStyle>
          <a:p>
            <a:fld id="{C58F2E57-561A-4632-A715-5CF999C7899D}" type="slidenum">
              <a:rPr lang="en-US" sz="1300">
                <a:latin typeface="Arial" panose="020B0604020202020204" pitchFamily="34" charset="0"/>
              </a:rPr>
              <a:pPr/>
              <a:t>17</a:t>
            </a:fld>
            <a:endParaRPr lang="en-US" sz="1300">
              <a:latin typeface="Arial" panose="020B0604020202020204" pitchFamily="34" charset="0"/>
            </a:endParaRPr>
          </a:p>
        </p:txBody>
      </p:sp>
      <p:sp>
        <p:nvSpPr>
          <p:cNvPr id="110595" name="Rectangle 2"/>
          <p:cNvSpPr>
            <a:spLocks noGrp="1" noRot="1" noChangeAspect="1" noChangeArrowheads="1" noTextEdit="1"/>
          </p:cNvSpPr>
          <p:nvPr>
            <p:ph type="sldImg"/>
          </p:nvPr>
        </p:nvSpPr>
        <p:spPr>
          <a:ln/>
        </p:spPr>
      </p:sp>
      <p:sp>
        <p:nvSpPr>
          <p:cNvPr id="110596" name="Rectangle 3"/>
          <p:cNvSpPr>
            <a:spLocks noGrp="1" noChangeArrowheads="1"/>
          </p:cNvSpPr>
          <p:nvPr>
            <p:ph type="body" idx="1"/>
          </p:nvPr>
        </p:nvSpPr>
        <p:spPr>
          <a:noFill/>
        </p:spPr>
        <p:txBody>
          <a:bodyPr/>
          <a:lstStyle/>
          <a:p>
            <a:pPr eaLnBrk="1" hangingPunct="1"/>
            <a:r>
              <a:rPr lang="en-US" dirty="0" smtClean="0">
                <a:latin typeface="Arial" panose="020B0604020202020204" pitchFamily="34" charset="0"/>
              </a:rPr>
              <a:t>Particle accelerators don’t throw bits of stuff together and watch the parts fly out</a:t>
            </a:r>
          </a:p>
          <a:p>
            <a:pPr eaLnBrk="1" hangingPunct="1"/>
            <a:r>
              <a:rPr lang="en-US" dirty="0" smtClean="0">
                <a:latin typeface="Arial" panose="020B0604020202020204" pitchFamily="34" charset="0"/>
              </a:rPr>
              <a:t>They annihilate matter and antimatter and get out a blob of pure energy.</a:t>
            </a:r>
          </a:p>
          <a:p>
            <a:pPr eaLnBrk="1" hangingPunct="1"/>
            <a:r>
              <a:rPr lang="en-US" dirty="0" smtClean="0">
                <a:latin typeface="Arial" panose="020B0604020202020204" pitchFamily="34" charset="0"/>
              </a:rPr>
              <a:t>From the blob of pure energy, elementary particles are created.</a:t>
            </a:r>
          </a:p>
          <a:p>
            <a:pPr eaLnBrk="1" hangingPunct="1"/>
            <a:r>
              <a:rPr lang="en-US" dirty="0" smtClean="0">
                <a:latin typeface="Arial" panose="020B0604020202020204" pitchFamily="34" charset="0"/>
              </a:rPr>
              <a:t>Just like at the beginning of the big bang.</a:t>
            </a:r>
          </a:p>
          <a:p>
            <a:pPr eaLnBrk="1" hangingPunct="1"/>
            <a:endParaRPr lang="en-US" dirty="0" smtClean="0">
              <a:latin typeface="Arial" panose="020B0604020202020204" pitchFamily="34" charset="0"/>
            </a:endParaRPr>
          </a:p>
          <a:p>
            <a:pPr eaLnBrk="1" hangingPunct="1"/>
            <a:r>
              <a:rPr lang="en-US" dirty="0" smtClean="0">
                <a:latin typeface="Arial" panose="020B0604020202020204" pitchFamily="34" charset="0"/>
                <a:ea typeface="ＭＳ Ｐゴシック" panose="020B0600070205080204" pitchFamily="34" charset="-128"/>
              </a:rPr>
              <a:t>The more kinetic energy we put into the accelerator, the closer we get to the conditions at the Big Bang.</a:t>
            </a:r>
          </a:p>
          <a:p>
            <a:pPr eaLnBrk="1" hangingPunct="1"/>
            <a:r>
              <a:rPr lang="en-US" dirty="0" smtClean="0">
                <a:latin typeface="Arial" panose="020B0604020202020204" pitchFamily="34" charset="0"/>
                <a:ea typeface="ＭＳ Ｐゴシック" panose="020B0600070205080204" pitchFamily="34" charset="-128"/>
              </a:rPr>
              <a:t>Modern accelerators create conditions similar to 10</a:t>
            </a:r>
            <a:r>
              <a:rPr lang="en-US" baseline="30000" dirty="0" smtClean="0">
                <a:latin typeface="Arial" panose="020B0604020202020204" pitchFamily="34" charset="0"/>
                <a:ea typeface="ＭＳ Ｐゴシック" panose="020B0600070205080204" pitchFamily="34" charset="-128"/>
              </a:rPr>
              <a:t>-43</a:t>
            </a:r>
            <a:r>
              <a:rPr lang="en-US" dirty="0" smtClean="0">
                <a:latin typeface="Arial" panose="020B0604020202020204" pitchFamily="34" charset="0"/>
                <a:ea typeface="ＭＳ Ｐゴシック" panose="020B0600070205080204" pitchFamily="34" charset="-128"/>
              </a:rPr>
              <a:t> seconds after the big bang.</a:t>
            </a:r>
          </a:p>
          <a:p>
            <a:pPr eaLnBrk="1" hangingPunct="1"/>
            <a:endParaRPr lang="en-US" dirty="0" smtClean="0">
              <a:latin typeface="Arial" panose="020B0604020202020204" pitchFamily="34" charset="0"/>
            </a:endParaRPr>
          </a:p>
          <a:p>
            <a:pPr eaLnBrk="1" hangingPunct="1"/>
            <a:endParaRPr lang="en-US" dirty="0" smtClean="0">
              <a:latin typeface="Arial" panose="020B0604020202020204" pitchFamily="34" charset="0"/>
            </a:endParaRPr>
          </a:p>
        </p:txBody>
      </p:sp>
    </p:spTree>
    <p:extLst>
      <p:ext uri="{BB962C8B-B14F-4D97-AF65-F5344CB8AC3E}">
        <p14:creationId xmlns:p14="http://schemas.microsoft.com/office/powerpoint/2010/main" val="2928786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4400" b="1">
                <a:solidFill>
                  <a:schemeClr val="tx1"/>
                </a:solidFill>
                <a:latin typeface="EmbossedBlackWide" panose="020B0604020202020204"/>
                <a:ea typeface="ＭＳ Ｐゴシック" panose="020B0600070205080204" pitchFamily="34" charset="-128"/>
              </a:defRPr>
            </a:lvl1pPr>
            <a:lvl2pPr marL="37931725" indent="-37474525" defTabSz="966788">
              <a:defRPr sz="4400" b="1">
                <a:solidFill>
                  <a:schemeClr val="tx1"/>
                </a:solidFill>
                <a:latin typeface="EmbossedBlackWide" panose="020B0604020202020204"/>
                <a:ea typeface="ＭＳ Ｐゴシック" panose="020B0600070205080204" pitchFamily="34" charset="-128"/>
              </a:defRPr>
            </a:lvl2pPr>
            <a:lvl3pPr>
              <a:defRPr sz="4400" b="1">
                <a:solidFill>
                  <a:schemeClr val="tx1"/>
                </a:solidFill>
                <a:latin typeface="EmbossedBlackWide" panose="020B0604020202020204"/>
                <a:ea typeface="ＭＳ Ｐゴシック" panose="020B0600070205080204" pitchFamily="34" charset="-128"/>
              </a:defRPr>
            </a:lvl3pPr>
            <a:lvl4pPr>
              <a:defRPr sz="4400" b="1">
                <a:solidFill>
                  <a:schemeClr val="tx1"/>
                </a:solidFill>
                <a:latin typeface="EmbossedBlackWide" panose="020B0604020202020204"/>
                <a:ea typeface="ＭＳ Ｐゴシック" panose="020B0600070205080204" pitchFamily="34" charset="-128"/>
              </a:defRPr>
            </a:lvl4pPr>
            <a:lvl5pPr>
              <a:defRPr sz="4400" b="1">
                <a:solidFill>
                  <a:schemeClr val="tx1"/>
                </a:solidFill>
                <a:latin typeface="EmbossedBlackWide" panose="020B0604020202020204"/>
                <a:ea typeface="ＭＳ Ｐゴシック" panose="020B0600070205080204" pitchFamily="34" charset="-128"/>
              </a:defRPr>
            </a:lvl5pPr>
            <a:lvl6pPr marL="457200" eaLnBrk="0" fontAlgn="base" hangingPunct="0">
              <a:spcBef>
                <a:spcPct val="0"/>
              </a:spcBef>
              <a:spcAft>
                <a:spcPct val="0"/>
              </a:spcAft>
              <a:defRPr sz="4400" b="1">
                <a:solidFill>
                  <a:schemeClr val="tx1"/>
                </a:solidFill>
                <a:latin typeface="EmbossedBlackWide" panose="020B0604020202020204"/>
                <a:ea typeface="ＭＳ Ｐゴシック" panose="020B0600070205080204" pitchFamily="34" charset="-128"/>
              </a:defRPr>
            </a:lvl6pPr>
            <a:lvl7pPr marL="914400" eaLnBrk="0" fontAlgn="base" hangingPunct="0">
              <a:spcBef>
                <a:spcPct val="0"/>
              </a:spcBef>
              <a:spcAft>
                <a:spcPct val="0"/>
              </a:spcAft>
              <a:defRPr sz="4400" b="1">
                <a:solidFill>
                  <a:schemeClr val="tx1"/>
                </a:solidFill>
                <a:latin typeface="EmbossedBlackWide" panose="020B0604020202020204"/>
                <a:ea typeface="ＭＳ Ｐゴシック" panose="020B0600070205080204" pitchFamily="34" charset="-128"/>
              </a:defRPr>
            </a:lvl7pPr>
            <a:lvl8pPr marL="1371600" eaLnBrk="0" fontAlgn="base" hangingPunct="0">
              <a:spcBef>
                <a:spcPct val="0"/>
              </a:spcBef>
              <a:spcAft>
                <a:spcPct val="0"/>
              </a:spcAft>
              <a:defRPr sz="4400" b="1">
                <a:solidFill>
                  <a:schemeClr val="tx1"/>
                </a:solidFill>
                <a:latin typeface="EmbossedBlackWide" panose="020B0604020202020204"/>
                <a:ea typeface="ＭＳ Ｐゴシック" panose="020B0600070205080204" pitchFamily="34" charset="-128"/>
              </a:defRPr>
            </a:lvl8pPr>
            <a:lvl9pPr marL="1828800" eaLnBrk="0" fontAlgn="base" hangingPunct="0">
              <a:spcBef>
                <a:spcPct val="0"/>
              </a:spcBef>
              <a:spcAft>
                <a:spcPct val="0"/>
              </a:spcAft>
              <a:defRPr sz="4400" b="1">
                <a:solidFill>
                  <a:schemeClr val="tx1"/>
                </a:solidFill>
                <a:latin typeface="EmbossedBlackWide" panose="020B0604020202020204"/>
                <a:ea typeface="ＭＳ Ｐゴシック" panose="020B0600070205080204" pitchFamily="34" charset="-128"/>
              </a:defRPr>
            </a:lvl9pPr>
          </a:lstStyle>
          <a:p>
            <a:fld id="{44E2712C-A9B5-403D-ACBB-87461514903F}" type="slidenum">
              <a:rPr lang="en-US" sz="1300" b="0">
                <a:latin typeface="Arial" panose="020B0604020202020204" pitchFamily="34" charset="0"/>
              </a:rPr>
              <a:pPr/>
              <a:t>18</a:t>
            </a:fld>
            <a:endParaRPr lang="en-US" sz="1300" b="0">
              <a:latin typeface="Arial" panose="020B0604020202020204" pitchFamily="34" charset="0"/>
            </a:endParaRPr>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3545782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4400" b="1">
                <a:solidFill>
                  <a:schemeClr val="tx1"/>
                </a:solidFill>
                <a:latin typeface="EmbossedBlackWide" panose="020B0604020202020204"/>
                <a:ea typeface="ＭＳ Ｐゴシック" panose="020B0600070205080204" pitchFamily="34" charset="-128"/>
              </a:defRPr>
            </a:lvl1pPr>
            <a:lvl2pPr marL="37931725" indent="-37474525" defTabSz="966788">
              <a:defRPr sz="4400" b="1">
                <a:solidFill>
                  <a:schemeClr val="tx1"/>
                </a:solidFill>
                <a:latin typeface="EmbossedBlackWide" panose="020B0604020202020204"/>
                <a:ea typeface="ＭＳ Ｐゴシック" panose="020B0600070205080204" pitchFamily="34" charset="-128"/>
              </a:defRPr>
            </a:lvl2pPr>
            <a:lvl3pPr>
              <a:defRPr sz="4400" b="1">
                <a:solidFill>
                  <a:schemeClr val="tx1"/>
                </a:solidFill>
                <a:latin typeface="EmbossedBlackWide" panose="020B0604020202020204"/>
                <a:ea typeface="ＭＳ Ｐゴシック" panose="020B0600070205080204" pitchFamily="34" charset="-128"/>
              </a:defRPr>
            </a:lvl3pPr>
            <a:lvl4pPr>
              <a:defRPr sz="4400" b="1">
                <a:solidFill>
                  <a:schemeClr val="tx1"/>
                </a:solidFill>
                <a:latin typeface="EmbossedBlackWide" panose="020B0604020202020204"/>
                <a:ea typeface="ＭＳ Ｐゴシック" panose="020B0600070205080204" pitchFamily="34" charset="-128"/>
              </a:defRPr>
            </a:lvl4pPr>
            <a:lvl5pPr>
              <a:defRPr sz="4400" b="1">
                <a:solidFill>
                  <a:schemeClr val="tx1"/>
                </a:solidFill>
                <a:latin typeface="EmbossedBlackWide" panose="020B0604020202020204"/>
                <a:ea typeface="ＭＳ Ｐゴシック" panose="020B0600070205080204" pitchFamily="34" charset="-128"/>
              </a:defRPr>
            </a:lvl5pPr>
            <a:lvl6pPr marL="457200" eaLnBrk="0" fontAlgn="base" hangingPunct="0">
              <a:spcBef>
                <a:spcPct val="0"/>
              </a:spcBef>
              <a:spcAft>
                <a:spcPct val="0"/>
              </a:spcAft>
              <a:defRPr sz="4400" b="1">
                <a:solidFill>
                  <a:schemeClr val="tx1"/>
                </a:solidFill>
                <a:latin typeface="EmbossedBlackWide" panose="020B0604020202020204"/>
                <a:ea typeface="ＭＳ Ｐゴシック" panose="020B0600070205080204" pitchFamily="34" charset="-128"/>
              </a:defRPr>
            </a:lvl6pPr>
            <a:lvl7pPr marL="914400" eaLnBrk="0" fontAlgn="base" hangingPunct="0">
              <a:spcBef>
                <a:spcPct val="0"/>
              </a:spcBef>
              <a:spcAft>
                <a:spcPct val="0"/>
              </a:spcAft>
              <a:defRPr sz="4400" b="1">
                <a:solidFill>
                  <a:schemeClr val="tx1"/>
                </a:solidFill>
                <a:latin typeface="EmbossedBlackWide" panose="020B0604020202020204"/>
                <a:ea typeface="ＭＳ Ｐゴシック" panose="020B0600070205080204" pitchFamily="34" charset="-128"/>
              </a:defRPr>
            </a:lvl7pPr>
            <a:lvl8pPr marL="1371600" eaLnBrk="0" fontAlgn="base" hangingPunct="0">
              <a:spcBef>
                <a:spcPct val="0"/>
              </a:spcBef>
              <a:spcAft>
                <a:spcPct val="0"/>
              </a:spcAft>
              <a:defRPr sz="4400" b="1">
                <a:solidFill>
                  <a:schemeClr val="tx1"/>
                </a:solidFill>
                <a:latin typeface="EmbossedBlackWide" panose="020B0604020202020204"/>
                <a:ea typeface="ＭＳ Ｐゴシック" panose="020B0600070205080204" pitchFamily="34" charset="-128"/>
              </a:defRPr>
            </a:lvl8pPr>
            <a:lvl9pPr marL="1828800" eaLnBrk="0" fontAlgn="base" hangingPunct="0">
              <a:spcBef>
                <a:spcPct val="0"/>
              </a:spcBef>
              <a:spcAft>
                <a:spcPct val="0"/>
              </a:spcAft>
              <a:defRPr sz="4400" b="1">
                <a:solidFill>
                  <a:schemeClr val="tx1"/>
                </a:solidFill>
                <a:latin typeface="EmbossedBlackWide" panose="020B0604020202020204"/>
                <a:ea typeface="ＭＳ Ｐゴシック" panose="020B0600070205080204" pitchFamily="34" charset="-128"/>
              </a:defRPr>
            </a:lvl9pPr>
          </a:lstStyle>
          <a:p>
            <a:fld id="{E85B4FFE-3D7E-43C2-8E50-AA691BF5329E}" type="slidenum">
              <a:rPr lang="en-US" sz="1300" b="0">
                <a:latin typeface="Arial" panose="020B0604020202020204" pitchFamily="34" charset="0"/>
              </a:rPr>
              <a:pPr/>
              <a:t>19</a:t>
            </a:fld>
            <a:endParaRPr lang="en-US" sz="1300" b="0">
              <a:latin typeface="Arial" panose="020B0604020202020204" pitchFamily="34" charset="0"/>
            </a:endParaRPr>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latin typeface="Arial" panose="020B0604020202020204" pitchFamily="34" charset="0"/>
                <a:ea typeface="ＭＳ Ｐゴシック" panose="020B0600070205080204" pitchFamily="34" charset="-128"/>
              </a:rPr>
              <a:t>The electroweak force splits into electromagnetic and weak forces</a:t>
            </a:r>
          </a:p>
          <a:p>
            <a:pPr eaLnBrk="1" hangingPunct="1"/>
            <a:endParaRPr lang="en-US" dirty="0" smtClean="0">
              <a:latin typeface="Arial" panose="020B0604020202020204" pitchFamily="34" charset="0"/>
              <a:ea typeface="ＭＳ Ｐゴシック" panose="020B0600070205080204" pitchFamily="34" charset="-128"/>
            </a:endParaRPr>
          </a:p>
          <a:p>
            <a:pPr eaLnBrk="1" hangingPunct="1"/>
            <a:r>
              <a:rPr lang="en-US" dirty="0" smtClean="0">
                <a:latin typeface="Arial" panose="020B0604020202020204" pitchFamily="34" charset="0"/>
                <a:ea typeface="ＭＳ Ｐゴシック" panose="020B0600070205080204" pitchFamily="34" charset="-128"/>
              </a:rPr>
              <a:t>It is finally cool enough for particles to form.</a:t>
            </a:r>
          </a:p>
          <a:p>
            <a:pPr eaLnBrk="1" hangingPunct="1"/>
            <a:endParaRPr lang="en-US" dirty="0" smtClean="0">
              <a:latin typeface="Arial" panose="020B0604020202020204" pitchFamily="34" charset="0"/>
              <a:ea typeface="ＭＳ Ｐゴシック" panose="020B0600070205080204" pitchFamily="34" charset="-128"/>
            </a:endParaRPr>
          </a:p>
          <a:p>
            <a:pPr eaLnBrk="1" hangingPunct="1"/>
            <a:r>
              <a:rPr lang="en-US" dirty="0" smtClean="0">
                <a:latin typeface="Arial" panose="020B0604020202020204" pitchFamily="34" charset="0"/>
                <a:ea typeface="ＭＳ Ｐゴシック" panose="020B0600070205080204" pitchFamily="34" charset="-128"/>
              </a:rPr>
              <a:t>Electrons, neutrinos, and quarks exist at this time.</a:t>
            </a:r>
          </a:p>
          <a:p>
            <a:pPr eaLnBrk="1" hangingPunct="1"/>
            <a:r>
              <a:rPr lang="en-US" dirty="0" smtClean="0">
                <a:latin typeface="Arial" panose="020B0604020202020204" pitchFamily="34" charset="0"/>
                <a:ea typeface="ＭＳ Ｐゴシック" panose="020B0600070205080204" pitchFamily="34" charset="-128"/>
              </a:rPr>
              <a:t>The energies are still too high for protons and neutrons (which are made up of quarks) to exist.</a:t>
            </a:r>
          </a:p>
          <a:p>
            <a:pPr eaLnBrk="1" hangingPunct="1"/>
            <a:r>
              <a:rPr lang="en-US" dirty="0" smtClean="0">
                <a:latin typeface="Arial" panose="020B0604020202020204" pitchFamily="34" charset="0"/>
                <a:ea typeface="ＭＳ Ｐゴシック" panose="020B0600070205080204" pitchFamily="34" charset="-128"/>
              </a:rPr>
              <a:t>If a proton or neutron forms, it is still quickly torn apart.</a:t>
            </a:r>
          </a:p>
          <a:p>
            <a:pPr eaLnBrk="1" hangingPunct="1"/>
            <a:endParaRPr lang="en-US" dirty="0" smtClean="0">
              <a:latin typeface="Arial" panose="020B0604020202020204" pitchFamily="34" charset="0"/>
              <a:ea typeface="ＭＳ Ｐゴシック" panose="020B0600070205080204" pitchFamily="34" charset="-128"/>
            </a:endParaRPr>
          </a:p>
          <a:p>
            <a:pPr eaLnBrk="1" hangingPunct="1"/>
            <a:endParaRPr lang="en-US" dirty="0"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8993421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3200">
                <a:solidFill>
                  <a:schemeClr val="tx1"/>
                </a:solidFill>
                <a:latin typeface="EmbossedBlackWide" panose="020B0604020202020204"/>
                <a:ea typeface="ＭＳ Ｐゴシック" panose="020B0600070205080204" pitchFamily="34" charset="-128"/>
              </a:defRPr>
            </a:lvl1pPr>
            <a:lvl2pPr marL="37931725" indent="-37474525" defTabSz="966788">
              <a:defRPr sz="3200">
                <a:solidFill>
                  <a:schemeClr val="tx1"/>
                </a:solidFill>
                <a:latin typeface="EmbossedBlackWide" panose="020B0604020202020204"/>
                <a:ea typeface="ＭＳ Ｐゴシック" panose="020B0600070205080204" pitchFamily="34" charset="-128"/>
              </a:defRPr>
            </a:lvl2pPr>
            <a:lvl3pPr>
              <a:defRPr sz="3200">
                <a:solidFill>
                  <a:schemeClr val="tx1"/>
                </a:solidFill>
                <a:latin typeface="EmbossedBlackWide" panose="020B0604020202020204"/>
                <a:ea typeface="ＭＳ Ｐゴシック" panose="020B0600070205080204" pitchFamily="34" charset="-128"/>
              </a:defRPr>
            </a:lvl3pPr>
            <a:lvl4pPr>
              <a:defRPr sz="3200">
                <a:solidFill>
                  <a:schemeClr val="tx1"/>
                </a:solidFill>
                <a:latin typeface="EmbossedBlackWide" panose="020B0604020202020204"/>
                <a:ea typeface="ＭＳ Ｐゴシック" panose="020B0600070205080204" pitchFamily="34" charset="-128"/>
              </a:defRPr>
            </a:lvl4pPr>
            <a:lvl5pPr>
              <a:defRPr sz="3200">
                <a:solidFill>
                  <a:schemeClr val="tx1"/>
                </a:solidFill>
                <a:latin typeface="EmbossedBlackWide" panose="020B0604020202020204"/>
                <a:ea typeface="ＭＳ Ｐゴシック" panose="020B0600070205080204" pitchFamily="34" charset="-128"/>
              </a:defRPr>
            </a:lvl5pPr>
            <a:lvl6pPr marL="4572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6pPr>
            <a:lvl7pPr marL="9144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7pPr>
            <a:lvl8pPr marL="13716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8pPr>
            <a:lvl9pPr marL="18288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9pPr>
          </a:lstStyle>
          <a:p>
            <a:fld id="{595E6BA1-FF8E-4D9E-A04D-D1F280ED1BB6}" type="slidenum">
              <a:rPr lang="en-US" sz="1300">
                <a:latin typeface="Arial" panose="020B0604020202020204" pitchFamily="34" charset="0"/>
              </a:rPr>
              <a:pPr/>
              <a:t>2</a:t>
            </a:fld>
            <a:endParaRPr lang="en-US" sz="1300">
              <a:latin typeface="Arial" panose="020B0604020202020204" pitchFamily="34" charset="0"/>
            </a:endParaRPr>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latin typeface="Arial" panose="020B0604020202020204" pitchFamily="34" charset="0"/>
                <a:ea typeface="ＭＳ Ｐゴシック" panose="020B0600070205080204" pitchFamily="34" charset="-128"/>
              </a:rPr>
              <a:t>The only ones that are not are close enough to be gravitationally bound to us.</a:t>
            </a:r>
          </a:p>
        </p:txBody>
      </p:sp>
    </p:spTree>
    <p:extLst>
      <p:ext uri="{BB962C8B-B14F-4D97-AF65-F5344CB8AC3E}">
        <p14:creationId xmlns:p14="http://schemas.microsoft.com/office/powerpoint/2010/main" val="26979964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p:spPr>
        <p:txBody>
          <a:bodyPr/>
          <a:lstStyle>
            <a:lvl1pPr defTabSz="966788">
              <a:defRPr sz="3200">
                <a:solidFill>
                  <a:schemeClr val="tx1"/>
                </a:solidFill>
                <a:latin typeface="EmbossedBlackWide" pitchFamily="18" charset="0"/>
              </a:defRPr>
            </a:lvl1pPr>
            <a:lvl2pPr marL="742950" indent="-285750" defTabSz="966788">
              <a:defRPr sz="3200">
                <a:solidFill>
                  <a:schemeClr val="tx1"/>
                </a:solidFill>
                <a:latin typeface="EmbossedBlackWide" pitchFamily="18" charset="0"/>
              </a:defRPr>
            </a:lvl2pPr>
            <a:lvl3pPr marL="1143000" indent="-228600" defTabSz="966788">
              <a:defRPr sz="3200">
                <a:solidFill>
                  <a:schemeClr val="tx1"/>
                </a:solidFill>
                <a:latin typeface="EmbossedBlackWide" pitchFamily="18" charset="0"/>
              </a:defRPr>
            </a:lvl3pPr>
            <a:lvl4pPr marL="1600200" indent="-228600" defTabSz="966788">
              <a:defRPr sz="3200">
                <a:solidFill>
                  <a:schemeClr val="tx1"/>
                </a:solidFill>
                <a:latin typeface="EmbossedBlackWide" pitchFamily="18" charset="0"/>
              </a:defRPr>
            </a:lvl4pPr>
            <a:lvl5pPr marL="2057400" indent="-228600" defTabSz="966788">
              <a:defRPr sz="3200">
                <a:solidFill>
                  <a:schemeClr val="tx1"/>
                </a:solidFill>
                <a:latin typeface="EmbossedBlackWide" pitchFamily="18" charset="0"/>
              </a:defRPr>
            </a:lvl5pPr>
            <a:lvl6pPr marL="2514600" indent="-228600" algn="ctr" defTabSz="966788" eaLnBrk="0" fontAlgn="base" hangingPunct="0">
              <a:spcBef>
                <a:spcPct val="0"/>
              </a:spcBef>
              <a:spcAft>
                <a:spcPct val="0"/>
              </a:spcAft>
              <a:defRPr sz="3200">
                <a:solidFill>
                  <a:schemeClr val="tx1"/>
                </a:solidFill>
                <a:latin typeface="EmbossedBlackWide" pitchFamily="18" charset="0"/>
              </a:defRPr>
            </a:lvl6pPr>
            <a:lvl7pPr marL="2971800" indent="-228600" algn="ctr" defTabSz="966788" eaLnBrk="0" fontAlgn="base" hangingPunct="0">
              <a:spcBef>
                <a:spcPct val="0"/>
              </a:spcBef>
              <a:spcAft>
                <a:spcPct val="0"/>
              </a:spcAft>
              <a:defRPr sz="3200">
                <a:solidFill>
                  <a:schemeClr val="tx1"/>
                </a:solidFill>
                <a:latin typeface="EmbossedBlackWide" pitchFamily="18" charset="0"/>
              </a:defRPr>
            </a:lvl7pPr>
            <a:lvl8pPr marL="3429000" indent="-228600" algn="ctr" defTabSz="966788" eaLnBrk="0" fontAlgn="base" hangingPunct="0">
              <a:spcBef>
                <a:spcPct val="0"/>
              </a:spcBef>
              <a:spcAft>
                <a:spcPct val="0"/>
              </a:spcAft>
              <a:defRPr sz="3200">
                <a:solidFill>
                  <a:schemeClr val="tx1"/>
                </a:solidFill>
                <a:latin typeface="EmbossedBlackWide" pitchFamily="18" charset="0"/>
              </a:defRPr>
            </a:lvl8pPr>
            <a:lvl9pPr marL="3886200" indent="-228600" algn="ctr" defTabSz="966788" eaLnBrk="0" fontAlgn="base" hangingPunct="0">
              <a:spcBef>
                <a:spcPct val="0"/>
              </a:spcBef>
              <a:spcAft>
                <a:spcPct val="0"/>
              </a:spcAft>
              <a:defRPr sz="3200">
                <a:solidFill>
                  <a:schemeClr val="tx1"/>
                </a:solidFill>
                <a:latin typeface="EmbossedBlackWide" pitchFamily="18" charset="0"/>
              </a:defRPr>
            </a:lvl9pPr>
          </a:lstStyle>
          <a:p>
            <a:fld id="{FF3F74F2-9939-4B84-BD29-A40F92D15F42}" type="slidenum">
              <a:rPr lang="en-US" sz="1300">
                <a:latin typeface="Arial" panose="020B0604020202020204" pitchFamily="34" charset="0"/>
              </a:rPr>
              <a:pPr/>
              <a:t>20</a:t>
            </a:fld>
            <a:endParaRPr lang="en-US" sz="1300">
              <a:latin typeface="Arial" panose="020B0604020202020204" pitchFamily="34" charset="0"/>
            </a:endParaRPr>
          </a:p>
        </p:txBody>
      </p:sp>
      <p:sp>
        <p:nvSpPr>
          <p:cNvPr id="113667" name="Rectangle 2"/>
          <p:cNvSpPr>
            <a:spLocks noGrp="1" noRot="1" noChangeAspect="1" noChangeArrowheads="1" noTextEdit="1"/>
          </p:cNvSpPr>
          <p:nvPr>
            <p:ph type="sldImg"/>
          </p:nvPr>
        </p:nvSpPr>
        <p:spPr>
          <a:ln/>
        </p:spPr>
      </p:sp>
      <p:sp>
        <p:nvSpPr>
          <p:cNvPr id="113668" name="Rectangle 3"/>
          <p:cNvSpPr>
            <a:spLocks noGrp="1" noChangeArrowheads="1"/>
          </p:cNvSpPr>
          <p:nvPr>
            <p:ph type="body" idx="1"/>
          </p:nvPr>
        </p:nvSpPr>
        <p:spPr>
          <a:noFill/>
        </p:spPr>
        <p:txBody>
          <a:bodyPr/>
          <a:lstStyle/>
          <a:p>
            <a:pPr eaLnBrk="1" hangingPunct="1"/>
            <a:r>
              <a:rPr lang="en-US" dirty="0" smtClean="0">
                <a:latin typeface="Arial" panose="020B0604020202020204" pitchFamily="34" charset="0"/>
              </a:rPr>
              <a:t>Conditions are right for fusion to occur, but the energies are still so high that helium nuclei are quickly torn apart again.</a:t>
            </a:r>
          </a:p>
          <a:p>
            <a:pPr eaLnBrk="1" hangingPunct="1"/>
            <a:endParaRPr lang="en-US" dirty="0" smtClean="0">
              <a:latin typeface="Arial" panose="020B0604020202020204" pitchFamily="34" charset="0"/>
            </a:endParaRPr>
          </a:p>
          <a:p>
            <a:pPr eaLnBrk="1" hangingPunct="1"/>
            <a:r>
              <a:rPr lang="en-US" dirty="0" smtClean="0">
                <a:latin typeface="Arial" panose="020B0604020202020204" pitchFamily="34" charset="0"/>
                <a:ea typeface="ＭＳ Ｐゴシック" panose="020B0600070205080204" pitchFamily="34" charset="-128"/>
              </a:rPr>
              <a:t>Shortly</a:t>
            </a:r>
            <a:r>
              <a:rPr lang="en-US" baseline="0" dirty="0" smtClean="0">
                <a:latin typeface="Arial" panose="020B0604020202020204" pitchFamily="34" charset="0"/>
                <a:ea typeface="ＭＳ Ｐゴシック" panose="020B0600070205080204" pitchFamily="34" charset="-128"/>
              </a:rPr>
              <a:t> thereafter, f</a:t>
            </a:r>
            <a:r>
              <a:rPr lang="en-US" dirty="0" smtClean="0">
                <a:latin typeface="Arial" panose="020B0604020202020204" pitchFamily="34" charset="0"/>
                <a:ea typeface="ＭＳ Ｐゴシック" panose="020B0600070205080204" pitchFamily="34" charset="-128"/>
              </a:rPr>
              <a:t>or a short time, about 3 minutes, fusion occurs without tearing the helium apart.</a:t>
            </a:r>
          </a:p>
          <a:p>
            <a:pPr eaLnBrk="1" hangingPunct="1"/>
            <a:r>
              <a:rPr lang="en-US" dirty="0" smtClean="0">
                <a:latin typeface="Arial" panose="020B0604020202020204" pitchFamily="34" charset="0"/>
                <a:ea typeface="ＭＳ Ｐゴシック" panose="020B0600070205080204" pitchFamily="34" charset="-128"/>
              </a:rPr>
              <a:t>After about 3 minutes, things cool down enough and the density drops enough that fusion stops and the nuclei ‘freeze out’.</a:t>
            </a:r>
          </a:p>
          <a:p>
            <a:pPr eaLnBrk="1" hangingPunct="1"/>
            <a:r>
              <a:rPr lang="en-US" dirty="0" smtClean="0">
                <a:latin typeface="Arial" panose="020B0604020202020204" pitchFamily="34" charset="0"/>
                <a:ea typeface="ＭＳ Ｐゴシック" panose="020B0600070205080204" pitchFamily="34" charset="-128"/>
              </a:rPr>
              <a:t>We end up with about 75% hydrogen and 25% helium. (and a bit of lithium)</a:t>
            </a:r>
          </a:p>
        </p:txBody>
      </p:sp>
    </p:spTree>
    <p:extLst>
      <p:ext uri="{BB962C8B-B14F-4D97-AF65-F5344CB8AC3E}">
        <p14:creationId xmlns:p14="http://schemas.microsoft.com/office/powerpoint/2010/main" val="14023608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p:spPr>
        <p:txBody>
          <a:bodyPr/>
          <a:lstStyle>
            <a:lvl1pPr defTabSz="966788">
              <a:defRPr sz="3200">
                <a:solidFill>
                  <a:schemeClr val="tx1"/>
                </a:solidFill>
                <a:latin typeface="EmbossedBlackWide" pitchFamily="18" charset="0"/>
              </a:defRPr>
            </a:lvl1pPr>
            <a:lvl2pPr marL="742950" indent="-285750" defTabSz="966788">
              <a:defRPr sz="3200">
                <a:solidFill>
                  <a:schemeClr val="tx1"/>
                </a:solidFill>
                <a:latin typeface="EmbossedBlackWide" pitchFamily="18" charset="0"/>
              </a:defRPr>
            </a:lvl2pPr>
            <a:lvl3pPr marL="1143000" indent="-228600" defTabSz="966788">
              <a:defRPr sz="3200">
                <a:solidFill>
                  <a:schemeClr val="tx1"/>
                </a:solidFill>
                <a:latin typeface="EmbossedBlackWide" pitchFamily="18" charset="0"/>
              </a:defRPr>
            </a:lvl3pPr>
            <a:lvl4pPr marL="1600200" indent="-228600" defTabSz="966788">
              <a:defRPr sz="3200">
                <a:solidFill>
                  <a:schemeClr val="tx1"/>
                </a:solidFill>
                <a:latin typeface="EmbossedBlackWide" pitchFamily="18" charset="0"/>
              </a:defRPr>
            </a:lvl4pPr>
            <a:lvl5pPr marL="2057400" indent="-228600" defTabSz="966788">
              <a:defRPr sz="3200">
                <a:solidFill>
                  <a:schemeClr val="tx1"/>
                </a:solidFill>
                <a:latin typeface="EmbossedBlackWide" pitchFamily="18" charset="0"/>
              </a:defRPr>
            </a:lvl5pPr>
            <a:lvl6pPr marL="2514600" indent="-228600" algn="ctr" defTabSz="966788" eaLnBrk="0" fontAlgn="base" hangingPunct="0">
              <a:spcBef>
                <a:spcPct val="0"/>
              </a:spcBef>
              <a:spcAft>
                <a:spcPct val="0"/>
              </a:spcAft>
              <a:defRPr sz="3200">
                <a:solidFill>
                  <a:schemeClr val="tx1"/>
                </a:solidFill>
                <a:latin typeface="EmbossedBlackWide" pitchFamily="18" charset="0"/>
              </a:defRPr>
            </a:lvl6pPr>
            <a:lvl7pPr marL="2971800" indent="-228600" algn="ctr" defTabSz="966788" eaLnBrk="0" fontAlgn="base" hangingPunct="0">
              <a:spcBef>
                <a:spcPct val="0"/>
              </a:spcBef>
              <a:spcAft>
                <a:spcPct val="0"/>
              </a:spcAft>
              <a:defRPr sz="3200">
                <a:solidFill>
                  <a:schemeClr val="tx1"/>
                </a:solidFill>
                <a:latin typeface="EmbossedBlackWide" pitchFamily="18" charset="0"/>
              </a:defRPr>
            </a:lvl7pPr>
            <a:lvl8pPr marL="3429000" indent="-228600" algn="ctr" defTabSz="966788" eaLnBrk="0" fontAlgn="base" hangingPunct="0">
              <a:spcBef>
                <a:spcPct val="0"/>
              </a:spcBef>
              <a:spcAft>
                <a:spcPct val="0"/>
              </a:spcAft>
              <a:defRPr sz="3200">
                <a:solidFill>
                  <a:schemeClr val="tx1"/>
                </a:solidFill>
                <a:latin typeface="EmbossedBlackWide" pitchFamily="18" charset="0"/>
              </a:defRPr>
            </a:lvl8pPr>
            <a:lvl9pPr marL="3886200" indent="-228600" algn="ctr" defTabSz="966788" eaLnBrk="0" fontAlgn="base" hangingPunct="0">
              <a:spcBef>
                <a:spcPct val="0"/>
              </a:spcBef>
              <a:spcAft>
                <a:spcPct val="0"/>
              </a:spcAft>
              <a:defRPr sz="3200">
                <a:solidFill>
                  <a:schemeClr val="tx1"/>
                </a:solidFill>
                <a:latin typeface="EmbossedBlackWide" pitchFamily="18" charset="0"/>
              </a:defRPr>
            </a:lvl9pPr>
          </a:lstStyle>
          <a:p>
            <a:fld id="{33DA83CF-4CE6-49EA-89AA-17AF2675AEF1}" type="slidenum">
              <a:rPr lang="en-US" sz="1300">
                <a:latin typeface="Arial" panose="020B0604020202020204" pitchFamily="34" charset="0"/>
              </a:rPr>
              <a:pPr/>
              <a:t>21</a:t>
            </a:fld>
            <a:endParaRPr lang="en-US" sz="1300">
              <a:latin typeface="Arial" panose="020B0604020202020204" pitchFamily="34" charset="0"/>
            </a:endParaRPr>
          </a:p>
        </p:txBody>
      </p:sp>
      <p:sp>
        <p:nvSpPr>
          <p:cNvPr id="114691" name="Rectangle 2"/>
          <p:cNvSpPr>
            <a:spLocks noGrp="1" noRot="1" noChangeAspect="1" noChangeArrowheads="1" noTextEdit="1"/>
          </p:cNvSpPr>
          <p:nvPr>
            <p:ph type="sldImg"/>
          </p:nvPr>
        </p:nvSpPr>
        <p:spPr>
          <a:ln/>
        </p:spPr>
      </p:sp>
      <p:sp>
        <p:nvSpPr>
          <p:cNvPr id="114692" name="Rectangle 3"/>
          <p:cNvSpPr>
            <a:spLocks noGrp="1" noChangeArrowheads="1"/>
          </p:cNvSpPr>
          <p:nvPr>
            <p:ph type="body" idx="1"/>
          </p:nvPr>
        </p:nvSpPr>
        <p:spPr>
          <a:noFill/>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latin typeface="Arial" panose="020B0604020202020204" pitchFamily="34" charset="0"/>
                <a:ea typeface="ＭＳ Ｐゴシック" panose="020B0600070205080204" pitchFamily="34" charset="-128"/>
              </a:rPr>
              <a:t>The universe is a dense mix of protons, neutrons, electrons, AND photons.</a:t>
            </a:r>
          </a:p>
          <a:p>
            <a:pPr eaLnBrk="1" hangingPunct="1"/>
            <a:endParaRPr lang="en-US" dirty="0" smtClean="0">
              <a:latin typeface="Arial" panose="020B0604020202020204" pitchFamily="34" charset="0"/>
            </a:endParaRPr>
          </a:p>
          <a:p>
            <a:pPr eaLnBrk="1" hangingPunct="1"/>
            <a:r>
              <a:rPr lang="en-US" dirty="0" smtClean="0">
                <a:latin typeface="Arial" panose="020B0604020202020204" pitchFamily="34" charset="0"/>
              </a:rPr>
              <a:t>An observer in the universe at this time wouldn’t be able to see very far.</a:t>
            </a:r>
          </a:p>
          <a:p>
            <a:pPr eaLnBrk="1" hangingPunct="1"/>
            <a:r>
              <a:rPr lang="en-US" dirty="0" smtClean="0">
                <a:latin typeface="Arial" panose="020B0604020202020204" pitchFamily="34" charset="0"/>
              </a:rPr>
              <a:t>It would be much like being in a very thick fog.  Photons just scatter all over the place</a:t>
            </a:r>
            <a:r>
              <a:rPr lang="en-US" baseline="0" dirty="0" smtClean="0">
                <a:latin typeface="Arial" panose="020B0604020202020204" pitchFamily="34" charset="0"/>
              </a:rPr>
              <a:t> and/or get absorbed.</a:t>
            </a:r>
            <a:endParaRPr lang="en-US" dirty="0" smtClean="0">
              <a:latin typeface="Arial" panose="020B0604020202020204" pitchFamily="34" charset="0"/>
            </a:endParaRPr>
          </a:p>
          <a:p>
            <a:pPr eaLnBrk="1" hangingPunct="1"/>
            <a:endParaRPr lang="en-US" dirty="0" smtClean="0">
              <a:latin typeface="Arial" panose="020B0604020202020204" pitchFamily="34" charset="0"/>
            </a:endParaRPr>
          </a:p>
        </p:txBody>
      </p:sp>
    </p:spTree>
    <p:extLst>
      <p:ext uri="{BB962C8B-B14F-4D97-AF65-F5344CB8AC3E}">
        <p14:creationId xmlns:p14="http://schemas.microsoft.com/office/powerpoint/2010/main" val="5183730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4400" b="1">
                <a:solidFill>
                  <a:schemeClr val="tx1"/>
                </a:solidFill>
                <a:latin typeface="EmbossedBlackWide" panose="020B0604020202020204"/>
                <a:ea typeface="ＭＳ Ｐゴシック" panose="020B0600070205080204" pitchFamily="34" charset="-128"/>
              </a:defRPr>
            </a:lvl1pPr>
            <a:lvl2pPr marL="37931725" indent="-37474525" defTabSz="966788">
              <a:defRPr sz="4400" b="1">
                <a:solidFill>
                  <a:schemeClr val="tx1"/>
                </a:solidFill>
                <a:latin typeface="EmbossedBlackWide" panose="020B0604020202020204"/>
                <a:ea typeface="ＭＳ Ｐゴシック" panose="020B0600070205080204" pitchFamily="34" charset="-128"/>
              </a:defRPr>
            </a:lvl2pPr>
            <a:lvl3pPr>
              <a:defRPr sz="4400" b="1">
                <a:solidFill>
                  <a:schemeClr val="tx1"/>
                </a:solidFill>
                <a:latin typeface="EmbossedBlackWide" panose="020B0604020202020204"/>
                <a:ea typeface="ＭＳ Ｐゴシック" panose="020B0600070205080204" pitchFamily="34" charset="-128"/>
              </a:defRPr>
            </a:lvl3pPr>
            <a:lvl4pPr>
              <a:defRPr sz="4400" b="1">
                <a:solidFill>
                  <a:schemeClr val="tx1"/>
                </a:solidFill>
                <a:latin typeface="EmbossedBlackWide" panose="020B0604020202020204"/>
                <a:ea typeface="ＭＳ Ｐゴシック" panose="020B0600070205080204" pitchFamily="34" charset="-128"/>
              </a:defRPr>
            </a:lvl4pPr>
            <a:lvl5pPr>
              <a:defRPr sz="4400" b="1">
                <a:solidFill>
                  <a:schemeClr val="tx1"/>
                </a:solidFill>
                <a:latin typeface="EmbossedBlackWide" panose="020B0604020202020204"/>
                <a:ea typeface="ＭＳ Ｐゴシック" panose="020B0600070205080204" pitchFamily="34" charset="-128"/>
              </a:defRPr>
            </a:lvl5pPr>
            <a:lvl6pPr marL="457200" eaLnBrk="0" fontAlgn="base" hangingPunct="0">
              <a:spcBef>
                <a:spcPct val="0"/>
              </a:spcBef>
              <a:spcAft>
                <a:spcPct val="0"/>
              </a:spcAft>
              <a:defRPr sz="4400" b="1">
                <a:solidFill>
                  <a:schemeClr val="tx1"/>
                </a:solidFill>
                <a:latin typeface="EmbossedBlackWide" panose="020B0604020202020204"/>
                <a:ea typeface="ＭＳ Ｐゴシック" panose="020B0600070205080204" pitchFamily="34" charset="-128"/>
              </a:defRPr>
            </a:lvl6pPr>
            <a:lvl7pPr marL="914400" eaLnBrk="0" fontAlgn="base" hangingPunct="0">
              <a:spcBef>
                <a:spcPct val="0"/>
              </a:spcBef>
              <a:spcAft>
                <a:spcPct val="0"/>
              </a:spcAft>
              <a:defRPr sz="4400" b="1">
                <a:solidFill>
                  <a:schemeClr val="tx1"/>
                </a:solidFill>
                <a:latin typeface="EmbossedBlackWide" panose="020B0604020202020204"/>
                <a:ea typeface="ＭＳ Ｐゴシック" panose="020B0600070205080204" pitchFamily="34" charset="-128"/>
              </a:defRPr>
            </a:lvl7pPr>
            <a:lvl8pPr marL="1371600" eaLnBrk="0" fontAlgn="base" hangingPunct="0">
              <a:spcBef>
                <a:spcPct val="0"/>
              </a:spcBef>
              <a:spcAft>
                <a:spcPct val="0"/>
              </a:spcAft>
              <a:defRPr sz="4400" b="1">
                <a:solidFill>
                  <a:schemeClr val="tx1"/>
                </a:solidFill>
                <a:latin typeface="EmbossedBlackWide" panose="020B0604020202020204"/>
                <a:ea typeface="ＭＳ Ｐゴシック" panose="020B0600070205080204" pitchFamily="34" charset="-128"/>
              </a:defRPr>
            </a:lvl8pPr>
            <a:lvl9pPr marL="1828800" eaLnBrk="0" fontAlgn="base" hangingPunct="0">
              <a:spcBef>
                <a:spcPct val="0"/>
              </a:spcBef>
              <a:spcAft>
                <a:spcPct val="0"/>
              </a:spcAft>
              <a:defRPr sz="4400" b="1">
                <a:solidFill>
                  <a:schemeClr val="tx1"/>
                </a:solidFill>
                <a:latin typeface="EmbossedBlackWide" panose="020B0604020202020204"/>
                <a:ea typeface="ＭＳ Ｐゴシック" panose="020B0600070205080204" pitchFamily="34" charset="-128"/>
              </a:defRPr>
            </a:lvl9pPr>
          </a:lstStyle>
          <a:p>
            <a:fld id="{1D8B7B9B-5F0F-4F65-9029-09C7DD19B899}" type="slidenum">
              <a:rPr lang="en-US" sz="1300" b="0">
                <a:latin typeface="Arial" panose="020B0604020202020204" pitchFamily="34" charset="0"/>
              </a:rPr>
              <a:pPr/>
              <a:t>22</a:t>
            </a:fld>
            <a:endParaRPr lang="en-US" sz="1300" b="0">
              <a:latin typeface="Arial" panose="020B0604020202020204" pitchFamily="34" charset="0"/>
            </a:endParaRPr>
          </a:p>
        </p:txBody>
      </p:sp>
      <p:sp>
        <p:nvSpPr>
          <p:cNvPr id="93187" name="Rectangle 2"/>
          <p:cNvSpPr>
            <a:spLocks noGrp="1" noRot="1" noChangeAspect="1" noChangeArrowheads="1" noTextEdit="1"/>
          </p:cNvSpPr>
          <p:nvPr>
            <p:ph type="sldImg"/>
          </p:nvPr>
        </p:nvSpPr>
        <p:spPr>
          <a:ln/>
        </p:spPr>
      </p:sp>
      <p:sp>
        <p:nvSpPr>
          <p:cNvPr id="931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7506135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p:spPr>
        <p:txBody>
          <a:bodyPr/>
          <a:lstStyle>
            <a:lvl1pPr defTabSz="966788">
              <a:defRPr sz="3200">
                <a:solidFill>
                  <a:schemeClr val="tx1"/>
                </a:solidFill>
                <a:latin typeface="EmbossedBlackWide" pitchFamily="18" charset="0"/>
              </a:defRPr>
            </a:lvl1pPr>
            <a:lvl2pPr marL="742950" indent="-285750" defTabSz="966788">
              <a:defRPr sz="3200">
                <a:solidFill>
                  <a:schemeClr val="tx1"/>
                </a:solidFill>
                <a:latin typeface="EmbossedBlackWide" pitchFamily="18" charset="0"/>
              </a:defRPr>
            </a:lvl2pPr>
            <a:lvl3pPr marL="1143000" indent="-228600" defTabSz="966788">
              <a:defRPr sz="3200">
                <a:solidFill>
                  <a:schemeClr val="tx1"/>
                </a:solidFill>
                <a:latin typeface="EmbossedBlackWide" pitchFamily="18" charset="0"/>
              </a:defRPr>
            </a:lvl3pPr>
            <a:lvl4pPr marL="1600200" indent="-228600" defTabSz="966788">
              <a:defRPr sz="3200">
                <a:solidFill>
                  <a:schemeClr val="tx1"/>
                </a:solidFill>
                <a:latin typeface="EmbossedBlackWide" pitchFamily="18" charset="0"/>
              </a:defRPr>
            </a:lvl4pPr>
            <a:lvl5pPr marL="2057400" indent="-228600" defTabSz="966788">
              <a:defRPr sz="3200">
                <a:solidFill>
                  <a:schemeClr val="tx1"/>
                </a:solidFill>
                <a:latin typeface="EmbossedBlackWide" pitchFamily="18" charset="0"/>
              </a:defRPr>
            </a:lvl5pPr>
            <a:lvl6pPr marL="2514600" indent="-228600" algn="ctr" defTabSz="966788" eaLnBrk="0" fontAlgn="base" hangingPunct="0">
              <a:spcBef>
                <a:spcPct val="0"/>
              </a:spcBef>
              <a:spcAft>
                <a:spcPct val="0"/>
              </a:spcAft>
              <a:defRPr sz="3200">
                <a:solidFill>
                  <a:schemeClr val="tx1"/>
                </a:solidFill>
                <a:latin typeface="EmbossedBlackWide" pitchFamily="18" charset="0"/>
              </a:defRPr>
            </a:lvl6pPr>
            <a:lvl7pPr marL="2971800" indent="-228600" algn="ctr" defTabSz="966788" eaLnBrk="0" fontAlgn="base" hangingPunct="0">
              <a:spcBef>
                <a:spcPct val="0"/>
              </a:spcBef>
              <a:spcAft>
                <a:spcPct val="0"/>
              </a:spcAft>
              <a:defRPr sz="3200">
                <a:solidFill>
                  <a:schemeClr val="tx1"/>
                </a:solidFill>
                <a:latin typeface="EmbossedBlackWide" pitchFamily="18" charset="0"/>
              </a:defRPr>
            </a:lvl7pPr>
            <a:lvl8pPr marL="3429000" indent="-228600" algn="ctr" defTabSz="966788" eaLnBrk="0" fontAlgn="base" hangingPunct="0">
              <a:spcBef>
                <a:spcPct val="0"/>
              </a:spcBef>
              <a:spcAft>
                <a:spcPct val="0"/>
              </a:spcAft>
              <a:defRPr sz="3200">
                <a:solidFill>
                  <a:schemeClr val="tx1"/>
                </a:solidFill>
                <a:latin typeface="EmbossedBlackWide" pitchFamily="18" charset="0"/>
              </a:defRPr>
            </a:lvl8pPr>
            <a:lvl9pPr marL="3886200" indent="-228600" algn="ctr" defTabSz="966788" eaLnBrk="0" fontAlgn="base" hangingPunct="0">
              <a:spcBef>
                <a:spcPct val="0"/>
              </a:spcBef>
              <a:spcAft>
                <a:spcPct val="0"/>
              </a:spcAft>
              <a:defRPr sz="3200">
                <a:solidFill>
                  <a:schemeClr val="tx1"/>
                </a:solidFill>
                <a:latin typeface="EmbossedBlackWide" pitchFamily="18" charset="0"/>
              </a:defRPr>
            </a:lvl9pPr>
          </a:lstStyle>
          <a:p>
            <a:fld id="{CE6F9D1B-C011-4119-9474-B62EAC5F1292}" type="slidenum">
              <a:rPr lang="en-US" sz="1300">
                <a:latin typeface="Arial" panose="020B0604020202020204" pitchFamily="34" charset="0"/>
              </a:rPr>
              <a:pPr/>
              <a:t>23</a:t>
            </a:fld>
            <a:endParaRPr lang="en-US" sz="1300">
              <a:latin typeface="Arial" panose="020B0604020202020204" pitchFamily="34" charset="0"/>
            </a:endParaRPr>
          </a:p>
        </p:txBody>
      </p:sp>
      <p:sp>
        <p:nvSpPr>
          <p:cNvPr id="115715" name="Rectangle 2"/>
          <p:cNvSpPr>
            <a:spLocks noGrp="1" noRot="1" noChangeAspect="1" noChangeArrowheads="1" noTextEdit="1"/>
          </p:cNvSpPr>
          <p:nvPr>
            <p:ph type="sldImg"/>
          </p:nvPr>
        </p:nvSpPr>
        <p:spPr>
          <a:ln/>
        </p:spPr>
      </p:sp>
      <p:sp>
        <p:nvSpPr>
          <p:cNvPr id="115716" name="Rectangle 3"/>
          <p:cNvSpPr>
            <a:spLocks noGrp="1" noChangeArrowheads="1"/>
          </p:cNvSpPr>
          <p:nvPr>
            <p:ph type="body" idx="1"/>
          </p:nvPr>
        </p:nvSpPr>
        <p:spPr>
          <a:noFill/>
        </p:spPr>
        <p:txBody>
          <a:bodyPr/>
          <a:lstStyle/>
          <a:p>
            <a:pPr eaLnBrk="1" hangingPunct="1"/>
            <a:r>
              <a:rPr lang="en-US" dirty="0" smtClean="0">
                <a:latin typeface="Arial" panose="020B0604020202020204" pitchFamily="34" charset="0"/>
                <a:ea typeface="ＭＳ Ｐゴシック" panose="020B0600070205080204" pitchFamily="34" charset="-128"/>
              </a:rPr>
              <a:t>Eventually… the density drops enough that the electrons are able to hook up with a hydrogen or helium nucleus.</a:t>
            </a:r>
          </a:p>
          <a:p>
            <a:pPr eaLnBrk="1" hangingPunct="1"/>
            <a:r>
              <a:rPr lang="en-US" dirty="0" smtClean="0">
                <a:latin typeface="Arial" panose="020B0604020202020204" pitchFamily="34" charset="0"/>
                <a:ea typeface="ＭＳ Ｐゴシック" panose="020B0600070205080204" pitchFamily="34" charset="-128"/>
              </a:rPr>
              <a:t>Photons are at last released and allowed to stream free.</a:t>
            </a:r>
          </a:p>
          <a:p>
            <a:pPr eaLnBrk="1" hangingPunct="1"/>
            <a:endParaRPr lang="en-US" dirty="0" smtClean="0">
              <a:latin typeface="Arial" panose="020B0604020202020204" pitchFamily="34" charset="0"/>
            </a:endParaRPr>
          </a:p>
        </p:txBody>
      </p:sp>
    </p:spTree>
    <p:extLst>
      <p:ext uri="{BB962C8B-B14F-4D97-AF65-F5344CB8AC3E}">
        <p14:creationId xmlns:p14="http://schemas.microsoft.com/office/powerpoint/2010/main" val="36027573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p:spPr>
        <p:txBody>
          <a:bodyPr/>
          <a:lstStyle>
            <a:lvl1pPr defTabSz="966788">
              <a:defRPr sz="3200">
                <a:solidFill>
                  <a:schemeClr val="tx1"/>
                </a:solidFill>
                <a:latin typeface="EmbossedBlackWide" pitchFamily="18" charset="0"/>
              </a:defRPr>
            </a:lvl1pPr>
            <a:lvl2pPr marL="742950" indent="-285750" defTabSz="966788">
              <a:defRPr sz="3200">
                <a:solidFill>
                  <a:schemeClr val="tx1"/>
                </a:solidFill>
                <a:latin typeface="EmbossedBlackWide" pitchFamily="18" charset="0"/>
              </a:defRPr>
            </a:lvl2pPr>
            <a:lvl3pPr marL="1143000" indent="-228600" defTabSz="966788">
              <a:defRPr sz="3200">
                <a:solidFill>
                  <a:schemeClr val="tx1"/>
                </a:solidFill>
                <a:latin typeface="EmbossedBlackWide" pitchFamily="18" charset="0"/>
              </a:defRPr>
            </a:lvl3pPr>
            <a:lvl4pPr marL="1600200" indent="-228600" defTabSz="966788">
              <a:defRPr sz="3200">
                <a:solidFill>
                  <a:schemeClr val="tx1"/>
                </a:solidFill>
                <a:latin typeface="EmbossedBlackWide" pitchFamily="18" charset="0"/>
              </a:defRPr>
            </a:lvl4pPr>
            <a:lvl5pPr marL="2057400" indent="-228600" defTabSz="966788">
              <a:defRPr sz="3200">
                <a:solidFill>
                  <a:schemeClr val="tx1"/>
                </a:solidFill>
                <a:latin typeface="EmbossedBlackWide" pitchFamily="18" charset="0"/>
              </a:defRPr>
            </a:lvl5pPr>
            <a:lvl6pPr marL="2514600" indent="-228600" algn="ctr" defTabSz="966788" eaLnBrk="0" fontAlgn="base" hangingPunct="0">
              <a:spcBef>
                <a:spcPct val="0"/>
              </a:spcBef>
              <a:spcAft>
                <a:spcPct val="0"/>
              </a:spcAft>
              <a:defRPr sz="3200">
                <a:solidFill>
                  <a:schemeClr val="tx1"/>
                </a:solidFill>
                <a:latin typeface="EmbossedBlackWide" pitchFamily="18" charset="0"/>
              </a:defRPr>
            </a:lvl6pPr>
            <a:lvl7pPr marL="2971800" indent="-228600" algn="ctr" defTabSz="966788" eaLnBrk="0" fontAlgn="base" hangingPunct="0">
              <a:spcBef>
                <a:spcPct val="0"/>
              </a:spcBef>
              <a:spcAft>
                <a:spcPct val="0"/>
              </a:spcAft>
              <a:defRPr sz="3200">
                <a:solidFill>
                  <a:schemeClr val="tx1"/>
                </a:solidFill>
                <a:latin typeface="EmbossedBlackWide" pitchFamily="18" charset="0"/>
              </a:defRPr>
            </a:lvl7pPr>
            <a:lvl8pPr marL="3429000" indent="-228600" algn="ctr" defTabSz="966788" eaLnBrk="0" fontAlgn="base" hangingPunct="0">
              <a:spcBef>
                <a:spcPct val="0"/>
              </a:spcBef>
              <a:spcAft>
                <a:spcPct val="0"/>
              </a:spcAft>
              <a:defRPr sz="3200">
                <a:solidFill>
                  <a:schemeClr val="tx1"/>
                </a:solidFill>
                <a:latin typeface="EmbossedBlackWide" pitchFamily="18" charset="0"/>
              </a:defRPr>
            </a:lvl8pPr>
            <a:lvl9pPr marL="3886200" indent="-228600" algn="ctr" defTabSz="966788" eaLnBrk="0" fontAlgn="base" hangingPunct="0">
              <a:spcBef>
                <a:spcPct val="0"/>
              </a:spcBef>
              <a:spcAft>
                <a:spcPct val="0"/>
              </a:spcAft>
              <a:defRPr sz="3200">
                <a:solidFill>
                  <a:schemeClr val="tx1"/>
                </a:solidFill>
                <a:latin typeface="EmbossedBlackWide" pitchFamily="18" charset="0"/>
              </a:defRPr>
            </a:lvl9pPr>
          </a:lstStyle>
          <a:p>
            <a:fld id="{9B88F770-DE37-49E5-8D27-CC3800F11B97}" type="slidenum">
              <a:rPr lang="en-US" sz="1300">
                <a:latin typeface="Arial" panose="020B0604020202020204" pitchFamily="34" charset="0"/>
              </a:rPr>
              <a:pPr/>
              <a:t>24</a:t>
            </a:fld>
            <a:endParaRPr lang="en-US" sz="1300">
              <a:latin typeface="Arial" panose="020B0604020202020204" pitchFamily="34" charset="0"/>
            </a:endParaRPr>
          </a:p>
        </p:txBody>
      </p:sp>
      <p:sp>
        <p:nvSpPr>
          <p:cNvPr id="116739" name="Rectangle 2"/>
          <p:cNvSpPr>
            <a:spLocks noGrp="1" noRot="1" noChangeAspect="1" noChangeArrowheads="1" noTextEdit="1"/>
          </p:cNvSpPr>
          <p:nvPr>
            <p:ph type="sldImg"/>
          </p:nvPr>
        </p:nvSpPr>
        <p:spPr>
          <a:ln/>
        </p:spPr>
      </p:sp>
      <p:sp>
        <p:nvSpPr>
          <p:cNvPr id="116740" name="Rectangle 3"/>
          <p:cNvSpPr>
            <a:spLocks noGrp="1" noChangeArrowheads="1"/>
          </p:cNvSpPr>
          <p:nvPr>
            <p:ph type="body" idx="1"/>
          </p:nvPr>
        </p:nvSpPr>
        <p:spPr>
          <a:noFill/>
        </p:spPr>
        <p:txBody>
          <a:bodyPr/>
          <a:lstStyle/>
          <a:p>
            <a:pPr eaLnBrk="1" hangingPunct="1"/>
            <a:r>
              <a:rPr lang="en-US" dirty="0" smtClean="0">
                <a:latin typeface="Arial" panose="020B0604020202020204" pitchFamily="34" charset="0"/>
                <a:ea typeface="ＭＳ Ｐゴシック" panose="020B0600070205080204" pitchFamily="34" charset="-128"/>
              </a:rPr>
              <a:t>In 1965 Arno Penzias and Robert Wilson had some noise in their new antenna that they couldn’t figure out.</a:t>
            </a:r>
          </a:p>
          <a:p>
            <a:pPr eaLnBrk="1" hangingPunct="1"/>
            <a:r>
              <a:rPr lang="en-US" dirty="0" smtClean="0">
                <a:latin typeface="Arial" panose="020B0604020202020204" pitchFamily="34" charset="0"/>
                <a:ea typeface="ＭＳ Ｐゴシック" panose="020B0600070205080204" pitchFamily="34" charset="-128"/>
              </a:rPr>
              <a:t>David Wilkinson and Robert </a:t>
            </a:r>
            <a:r>
              <a:rPr lang="en-US" dirty="0" err="1" smtClean="0">
                <a:latin typeface="Arial" panose="020B0604020202020204" pitchFamily="34" charset="0"/>
                <a:ea typeface="ＭＳ Ｐゴシック" panose="020B0600070205080204" pitchFamily="34" charset="-128"/>
              </a:rPr>
              <a:t>Dicke</a:t>
            </a:r>
            <a:r>
              <a:rPr lang="en-US" dirty="0" smtClean="0">
                <a:latin typeface="Arial" panose="020B0604020202020204" pitchFamily="34" charset="0"/>
                <a:ea typeface="ＭＳ Ｐゴシック" panose="020B0600070205080204" pitchFamily="34" charset="-128"/>
              </a:rPr>
              <a:t> were building their own instrument at the time to detect the CMB.</a:t>
            </a:r>
          </a:p>
          <a:p>
            <a:pPr eaLnBrk="1" hangingPunct="1"/>
            <a:r>
              <a:rPr lang="en-US" dirty="0" smtClean="0">
                <a:latin typeface="Arial" panose="020B0604020202020204" pitchFamily="34" charset="0"/>
                <a:ea typeface="ＭＳ Ｐゴシック" panose="020B0600070205080204" pitchFamily="34" charset="-128"/>
              </a:rPr>
              <a:t>Penzias and Wilson scooped them.</a:t>
            </a:r>
          </a:p>
          <a:p>
            <a:pPr eaLnBrk="1" hangingPunct="1"/>
            <a:endParaRPr lang="en-US" dirty="0" smtClean="0">
              <a:latin typeface="Arial" panose="020B0604020202020204" pitchFamily="34" charset="0"/>
            </a:endParaRPr>
          </a:p>
          <a:p>
            <a:pPr eaLnBrk="1" hangingPunct="1"/>
            <a:r>
              <a:rPr lang="en-US" dirty="0" smtClean="0">
                <a:latin typeface="Arial" panose="020B0604020202020204" pitchFamily="34" charset="0"/>
              </a:rPr>
              <a:t>The photons from when the fog lifted for the first time should travel mostly unhindered to us from the edge of the universe</a:t>
            </a:r>
          </a:p>
          <a:p>
            <a:pPr eaLnBrk="1" hangingPunct="1"/>
            <a:r>
              <a:rPr lang="en-US" dirty="0" smtClean="0">
                <a:latin typeface="Arial" panose="020B0604020202020204" pitchFamily="34" charset="0"/>
              </a:rPr>
              <a:t>They will be severely red shifted, but we should be able to see them (and we do).</a:t>
            </a:r>
          </a:p>
          <a:p>
            <a:pPr eaLnBrk="1" hangingPunct="1"/>
            <a:endParaRPr lang="en-US" dirty="0" smtClean="0">
              <a:latin typeface="Arial" panose="020B0604020202020204" pitchFamily="34" charset="0"/>
            </a:endParaRPr>
          </a:p>
          <a:p>
            <a:pPr eaLnBrk="1" hangingPunct="1"/>
            <a:r>
              <a:rPr lang="en-US" dirty="0" smtClean="0">
                <a:latin typeface="Arial" panose="020B0604020202020204" pitchFamily="34" charset="0"/>
              </a:rPr>
              <a:t>The other evidence is the overall composition of the universe.</a:t>
            </a:r>
          </a:p>
          <a:p>
            <a:pPr eaLnBrk="1" hangingPunct="1"/>
            <a:r>
              <a:rPr lang="en-US" dirty="0" smtClean="0">
                <a:latin typeface="Arial" panose="020B0604020202020204" pitchFamily="34" charset="0"/>
              </a:rPr>
              <a:t>Models predict 75% H and 25% He.  That is what we see.</a:t>
            </a:r>
          </a:p>
          <a:p>
            <a:pPr eaLnBrk="1" hangingPunct="1"/>
            <a:r>
              <a:rPr lang="en-US" dirty="0" smtClean="0">
                <a:latin typeface="Arial" panose="020B0604020202020204" pitchFamily="34" charset="0"/>
              </a:rPr>
              <a:t>Stars have not contributed a large amount of helium to the Universe at large.</a:t>
            </a:r>
          </a:p>
          <a:p>
            <a:pPr eaLnBrk="1" hangingPunct="1"/>
            <a:endParaRPr lang="en-US" dirty="0" smtClean="0">
              <a:latin typeface="Arial" panose="020B0604020202020204" pitchFamily="34" charset="0"/>
            </a:endParaRPr>
          </a:p>
          <a:p>
            <a:pPr eaLnBrk="1" hangingPunct="1"/>
            <a:r>
              <a:rPr lang="en-US" dirty="0" smtClean="0">
                <a:latin typeface="Arial" panose="020B0604020202020204" pitchFamily="34" charset="0"/>
              </a:rPr>
              <a:t>The universe is really, really uniform.  The small variations you see in the picture above are </a:t>
            </a:r>
            <a:r>
              <a:rPr lang="en-US" i="1" dirty="0" smtClean="0">
                <a:latin typeface="Arial" panose="020B0604020202020204" pitchFamily="34" charset="0"/>
              </a:rPr>
              <a:t>really </a:t>
            </a:r>
            <a:r>
              <a:rPr lang="en-US" i="1" dirty="0" err="1" smtClean="0">
                <a:latin typeface="Arial" panose="020B0604020202020204" pitchFamily="34" charset="0"/>
              </a:rPr>
              <a:t>really</a:t>
            </a:r>
            <a:r>
              <a:rPr lang="en-US" dirty="0" smtClean="0">
                <a:latin typeface="Arial" panose="020B0604020202020204" pitchFamily="34" charset="0"/>
              </a:rPr>
              <a:t> small.  But, we had a period of rapid inflation (the universe expanded really super fast) and that made all the small variations much larger.  These small variations were the seeds that eventually formed into galaxies and clusters of galaxies.</a:t>
            </a:r>
          </a:p>
        </p:txBody>
      </p:sp>
    </p:spTree>
    <p:extLst>
      <p:ext uri="{BB962C8B-B14F-4D97-AF65-F5344CB8AC3E}">
        <p14:creationId xmlns:p14="http://schemas.microsoft.com/office/powerpoint/2010/main" val="37483004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4400" b="1">
                <a:solidFill>
                  <a:schemeClr val="tx1"/>
                </a:solidFill>
                <a:latin typeface="EmbossedBlackWide" panose="020B0604020202020204"/>
                <a:ea typeface="ＭＳ Ｐゴシック" panose="020B0600070205080204" pitchFamily="34" charset="-128"/>
              </a:defRPr>
            </a:lvl1pPr>
            <a:lvl2pPr marL="37931725" indent="-37474525" defTabSz="966788">
              <a:defRPr sz="4400" b="1">
                <a:solidFill>
                  <a:schemeClr val="tx1"/>
                </a:solidFill>
                <a:latin typeface="EmbossedBlackWide" panose="020B0604020202020204"/>
                <a:ea typeface="ＭＳ Ｐゴシック" panose="020B0600070205080204" pitchFamily="34" charset="-128"/>
              </a:defRPr>
            </a:lvl2pPr>
            <a:lvl3pPr>
              <a:defRPr sz="4400" b="1">
                <a:solidFill>
                  <a:schemeClr val="tx1"/>
                </a:solidFill>
                <a:latin typeface="EmbossedBlackWide" panose="020B0604020202020204"/>
                <a:ea typeface="ＭＳ Ｐゴシック" panose="020B0600070205080204" pitchFamily="34" charset="-128"/>
              </a:defRPr>
            </a:lvl3pPr>
            <a:lvl4pPr>
              <a:defRPr sz="4400" b="1">
                <a:solidFill>
                  <a:schemeClr val="tx1"/>
                </a:solidFill>
                <a:latin typeface="EmbossedBlackWide" panose="020B0604020202020204"/>
                <a:ea typeface="ＭＳ Ｐゴシック" panose="020B0600070205080204" pitchFamily="34" charset="-128"/>
              </a:defRPr>
            </a:lvl4pPr>
            <a:lvl5pPr>
              <a:defRPr sz="4400" b="1">
                <a:solidFill>
                  <a:schemeClr val="tx1"/>
                </a:solidFill>
                <a:latin typeface="EmbossedBlackWide" panose="020B0604020202020204"/>
                <a:ea typeface="ＭＳ Ｐゴシック" panose="020B0600070205080204" pitchFamily="34" charset="-128"/>
              </a:defRPr>
            </a:lvl5pPr>
            <a:lvl6pPr marL="457200" eaLnBrk="0" fontAlgn="base" hangingPunct="0">
              <a:spcBef>
                <a:spcPct val="0"/>
              </a:spcBef>
              <a:spcAft>
                <a:spcPct val="0"/>
              </a:spcAft>
              <a:defRPr sz="4400" b="1">
                <a:solidFill>
                  <a:schemeClr val="tx1"/>
                </a:solidFill>
                <a:latin typeface="EmbossedBlackWide" panose="020B0604020202020204"/>
                <a:ea typeface="ＭＳ Ｐゴシック" panose="020B0600070205080204" pitchFamily="34" charset="-128"/>
              </a:defRPr>
            </a:lvl6pPr>
            <a:lvl7pPr marL="914400" eaLnBrk="0" fontAlgn="base" hangingPunct="0">
              <a:spcBef>
                <a:spcPct val="0"/>
              </a:spcBef>
              <a:spcAft>
                <a:spcPct val="0"/>
              </a:spcAft>
              <a:defRPr sz="4400" b="1">
                <a:solidFill>
                  <a:schemeClr val="tx1"/>
                </a:solidFill>
                <a:latin typeface="EmbossedBlackWide" panose="020B0604020202020204"/>
                <a:ea typeface="ＭＳ Ｐゴシック" panose="020B0600070205080204" pitchFamily="34" charset="-128"/>
              </a:defRPr>
            </a:lvl7pPr>
            <a:lvl8pPr marL="1371600" eaLnBrk="0" fontAlgn="base" hangingPunct="0">
              <a:spcBef>
                <a:spcPct val="0"/>
              </a:spcBef>
              <a:spcAft>
                <a:spcPct val="0"/>
              </a:spcAft>
              <a:defRPr sz="4400" b="1">
                <a:solidFill>
                  <a:schemeClr val="tx1"/>
                </a:solidFill>
                <a:latin typeface="EmbossedBlackWide" panose="020B0604020202020204"/>
                <a:ea typeface="ＭＳ Ｐゴシック" panose="020B0600070205080204" pitchFamily="34" charset="-128"/>
              </a:defRPr>
            </a:lvl8pPr>
            <a:lvl9pPr marL="1828800" eaLnBrk="0" fontAlgn="base" hangingPunct="0">
              <a:spcBef>
                <a:spcPct val="0"/>
              </a:spcBef>
              <a:spcAft>
                <a:spcPct val="0"/>
              </a:spcAft>
              <a:defRPr sz="4400" b="1">
                <a:solidFill>
                  <a:schemeClr val="tx1"/>
                </a:solidFill>
                <a:latin typeface="EmbossedBlackWide" panose="020B0604020202020204"/>
                <a:ea typeface="ＭＳ Ｐゴシック" panose="020B0600070205080204" pitchFamily="34" charset="-128"/>
              </a:defRPr>
            </a:lvl9pPr>
          </a:lstStyle>
          <a:p>
            <a:fld id="{CA4065C1-5799-4720-B819-AFCC1FE144BA}" type="slidenum">
              <a:rPr lang="en-US" sz="1300" b="0">
                <a:latin typeface="Arial" panose="020B0604020202020204" pitchFamily="34" charset="0"/>
              </a:rPr>
              <a:pPr/>
              <a:t>25</a:t>
            </a:fld>
            <a:endParaRPr lang="en-US" sz="1300" b="0">
              <a:latin typeface="Arial" panose="020B0604020202020204" pitchFamily="34" charset="0"/>
            </a:endParaRPr>
          </a:p>
        </p:txBody>
      </p:sp>
      <p:sp>
        <p:nvSpPr>
          <p:cNvPr id="101379" name="Rectangle 2"/>
          <p:cNvSpPr>
            <a:spLocks noGrp="1" noRot="1" noChangeAspect="1" noChangeArrowheads="1" noTextEdit="1"/>
          </p:cNvSpPr>
          <p:nvPr>
            <p:ph type="sldImg"/>
          </p:nvPr>
        </p:nvSpPr>
        <p:spPr>
          <a:ln/>
        </p:spPr>
      </p:sp>
      <p:sp>
        <p:nvSpPr>
          <p:cNvPr id="1013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86983271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4400" b="1">
                <a:solidFill>
                  <a:schemeClr val="tx1"/>
                </a:solidFill>
                <a:latin typeface="EmbossedBlackWide" panose="020B0604020202020204"/>
                <a:ea typeface="ＭＳ Ｐゴシック" panose="020B0600070205080204" pitchFamily="34" charset="-128"/>
              </a:defRPr>
            </a:lvl1pPr>
            <a:lvl2pPr marL="37931725" indent="-37474525" defTabSz="966788">
              <a:defRPr sz="4400" b="1">
                <a:solidFill>
                  <a:schemeClr val="tx1"/>
                </a:solidFill>
                <a:latin typeface="EmbossedBlackWide" panose="020B0604020202020204"/>
                <a:ea typeface="ＭＳ Ｐゴシック" panose="020B0600070205080204" pitchFamily="34" charset="-128"/>
              </a:defRPr>
            </a:lvl2pPr>
            <a:lvl3pPr>
              <a:defRPr sz="4400" b="1">
                <a:solidFill>
                  <a:schemeClr val="tx1"/>
                </a:solidFill>
                <a:latin typeface="EmbossedBlackWide" panose="020B0604020202020204"/>
                <a:ea typeface="ＭＳ Ｐゴシック" panose="020B0600070205080204" pitchFamily="34" charset="-128"/>
              </a:defRPr>
            </a:lvl3pPr>
            <a:lvl4pPr>
              <a:defRPr sz="4400" b="1">
                <a:solidFill>
                  <a:schemeClr val="tx1"/>
                </a:solidFill>
                <a:latin typeface="EmbossedBlackWide" panose="020B0604020202020204"/>
                <a:ea typeface="ＭＳ Ｐゴシック" panose="020B0600070205080204" pitchFamily="34" charset="-128"/>
              </a:defRPr>
            </a:lvl4pPr>
            <a:lvl5pPr>
              <a:defRPr sz="4400" b="1">
                <a:solidFill>
                  <a:schemeClr val="tx1"/>
                </a:solidFill>
                <a:latin typeface="EmbossedBlackWide" panose="020B0604020202020204"/>
                <a:ea typeface="ＭＳ Ｐゴシック" panose="020B0600070205080204" pitchFamily="34" charset="-128"/>
              </a:defRPr>
            </a:lvl5pPr>
            <a:lvl6pPr marL="457200" eaLnBrk="0" fontAlgn="base" hangingPunct="0">
              <a:spcBef>
                <a:spcPct val="0"/>
              </a:spcBef>
              <a:spcAft>
                <a:spcPct val="0"/>
              </a:spcAft>
              <a:defRPr sz="4400" b="1">
                <a:solidFill>
                  <a:schemeClr val="tx1"/>
                </a:solidFill>
                <a:latin typeface="EmbossedBlackWide" panose="020B0604020202020204"/>
                <a:ea typeface="ＭＳ Ｐゴシック" panose="020B0600070205080204" pitchFamily="34" charset="-128"/>
              </a:defRPr>
            </a:lvl6pPr>
            <a:lvl7pPr marL="914400" eaLnBrk="0" fontAlgn="base" hangingPunct="0">
              <a:spcBef>
                <a:spcPct val="0"/>
              </a:spcBef>
              <a:spcAft>
                <a:spcPct val="0"/>
              </a:spcAft>
              <a:defRPr sz="4400" b="1">
                <a:solidFill>
                  <a:schemeClr val="tx1"/>
                </a:solidFill>
                <a:latin typeface="EmbossedBlackWide" panose="020B0604020202020204"/>
                <a:ea typeface="ＭＳ Ｐゴシック" panose="020B0600070205080204" pitchFamily="34" charset="-128"/>
              </a:defRPr>
            </a:lvl7pPr>
            <a:lvl8pPr marL="1371600" eaLnBrk="0" fontAlgn="base" hangingPunct="0">
              <a:spcBef>
                <a:spcPct val="0"/>
              </a:spcBef>
              <a:spcAft>
                <a:spcPct val="0"/>
              </a:spcAft>
              <a:defRPr sz="4400" b="1">
                <a:solidFill>
                  <a:schemeClr val="tx1"/>
                </a:solidFill>
                <a:latin typeface="EmbossedBlackWide" panose="020B0604020202020204"/>
                <a:ea typeface="ＭＳ Ｐゴシック" panose="020B0600070205080204" pitchFamily="34" charset="-128"/>
              </a:defRPr>
            </a:lvl8pPr>
            <a:lvl9pPr marL="1828800" eaLnBrk="0" fontAlgn="base" hangingPunct="0">
              <a:spcBef>
                <a:spcPct val="0"/>
              </a:spcBef>
              <a:spcAft>
                <a:spcPct val="0"/>
              </a:spcAft>
              <a:defRPr sz="4400" b="1">
                <a:solidFill>
                  <a:schemeClr val="tx1"/>
                </a:solidFill>
                <a:latin typeface="EmbossedBlackWide" panose="020B0604020202020204"/>
                <a:ea typeface="ＭＳ Ｐゴシック" panose="020B0600070205080204" pitchFamily="34" charset="-128"/>
              </a:defRPr>
            </a:lvl9pPr>
          </a:lstStyle>
          <a:p>
            <a:fld id="{EFBB63B2-FEF0-4429-A37F-759F066459E4}" type="slidenum">
              <a:rPr lang="en-US" sz="1300" b="0">
                <a:latin typeface="Arial" panose="020B0604020202020204" pitchFamily="34" charset="0"/>
              </a:rPr>
              <a:pPr/>
              <a:t>26</a:t>
            </a:fld>
            <a:endParaRPr lang="en-US" sz="1300" b="0">
              <a:latin typeface="Arial" panose="020B0604020202020204" pitchFamily="34" charset="0"/>
            </a:endParaRPr>
          </a:p>
        </p:txBody>
      </p:sp>
      <p:sp>
        <p:nvSpPr>
          <p:cNvPr id="103427" name="Rectangle 2"/>
          <p:cNvSpPr>
            <a:spLocks noGrp="1" noRot="1" noChangeAspect="1" noChangeArrowheads="1" noTextEdit="1"/>
          </p:cNvSpPr>
          <p:nvPr>
            <p:ph type="sldImg"/>
          </p:nvPr>
        </p:nvSpPr>
        <p:spPr>
          <a:ln/>
        </p:spPr>
      </p:sp>
      <p:sp>
        <p:nvSpPr>
          <p:cNvPr id="1034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9140405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4400" b="1">
                <a:solidFill>
                  <a:schemeClr val="tx1"/>
                </a:solidFill>
                <a:latin typeface="EmbossedBlackWide" panose="020B0604020202020204"/>
                <a:ea typeface="ＭＳ Ｐゴシック" panose="020B0600070205080204" pitchFamily="34" charset="-128"/>
              </a:defRPr>
            </a:lvl1pPr>
            <a:lvl2pPr marL="37931725" indent="-37474525" defTabSz="966788">
              <a:defRPr sz="4400" b="1">
                <a:solidFill>
                  <a:schemeClr val="tx1"/>
                </a:solidFill>
                <a:latin typeface="EmbossedBlackWide" panose="020B0604020202020204"/>
                <a:ea typeface="ＭＳ Ｐゴシック" panose="020B0600070205080204" pitchFamily="34" charset="-128"/>
              </a:defRPr>
            </a:lvl2pPr>
            <a:lvl3pPr>
              <a:defRPr sz="4400" b="1">
                <a:solidFill>
                  <a:schemeClr val="tx1"/>
                </a:solidFill>
                <a:latin typeface="EmbossedBlackWide" panose="020B0604020202020204"/>
                <a:ea typeface="ＭＳ Ｐゴシック" panose="020B0600070205080204" pitchFamily="34" charset="-128"/>
              </a:defRPr>
            </a:lvl3pPr>
            <a:lvl4pPr>
              <a:defRPr sz="4400" b="1">
                <a:solidFill>
                  <a:schemeClr val="tx1"/>
                </a:solidFill>
                <a:latin typeface="EmbossedBlackWide" panose="020B0604020202020204"/>
                <a:ea typeface="ＭＳ Ｐゴシック" panose="020B0600070205080204" pitchFamily="34" charset="-128"/>
              </a:defRPr>
            </a:lvl4pPr>
            <a:lvl5pPr>
              <a:defRPr sz="4400" b="1">
                <a:solidFill>
                  <a:schemeClr val="tx1"/>
                </a:solidFill>
                <a:latin typeface="EmbossedBlackWide" panose="020B0604020202020204"/>
                <a:ea typeface="ＭＳ Ｐゴシック" panose="020B0600070205080204" pitchFamily="34" charset="-128"/>
              </a:defRPr>
            </a:lvl5pPr>
            <a:lvl6pPr marL="457200" eaLnBrk="0" fontAlgn="base" hangingPunct="0">
              <a:spcBef>
                <a:spcPct val="0"/>
              </a:spcBef>
              <a:spcAft>
                <a:spcPct val="0"/>
              </a:spcAft>
              <a:defRPr sz="4400" b="1">
                <a:solidFill>
                  <a:schemeClr val="tx1"/>
                </a:solidFill>
                <a:latin typeface="EmbossedBlackWide" panose="020B0604020202020204"/>
                <a:ea typeface="ＭＳ Ｐゴシック" panose="020B0600070205080204" pitchFamily="34" charset="-128"/>
              </a:defRPr>
            </a:lvl6pPr>
            <a:lvl7pPr marL="914400" eaLnBrk="0" fontAlgn="base" hangingPunct="0">
              <a:spcBef>
                <a:spcPct val="0"/>
              </a:spcBef>
              <a:spcAft>
                <a:spcPct val="0"/>
              </a:spcAft>
              <a:defRPr sz="4400" b="1">
                <a:solidFill>
                  <a:schemeClr val="tx1"/>
                </a:solidFill>
                <a:latin typeface="EmbossedBlackWide" panose="020B0604020202020204"/>
                <a:ea typeface="ＭＳ Ｐゴシック" panose="020B0600070205080204" pitchFamily="34" charset="-128"/>
              </a:defRPr>
            </a:lvl7pPr>
            <a:lvl8pPr marL="1371600" eaLnBrk="0" fontAlgn="base" hangingPunct="0">
              <a:spcBef>
                <a:spcPct val="0"/>
              </a:spcBef>
              <a:spcAft>
                <a:spcPct val="0"/>
              </a:spcAft>
              <a:defRPr sz="4400" b="1">
                <a:solidFill>
                  <a:schemeClr val="tx1"/>
                </a:solidFill>
                <a:latin typeface="EmbossedBlackWide" panose="020B0604020202020204"/>
                <a:ea typeface="ＭＳ Ｐゴシック" panose="020B0600070205080204" pitchFamily="34" charset="-128"/>
              </a:defRPr>
            </a:lvl8pPr>
            <a:lvl9pPr marL="1828800" eaLnBrk="0" fontAlgn="base" hangingPunct="0">
              <a:spcBef>
                <a:spcPct val="0"/>
              </a:spcBef>
              <a:spcAft>
                <a:spcPct val="0"/>
              </a:spcAft>
              <a:defRPr sz="4400" b="1">
                <a:solidFill>
                  <a:schemeClr val="tx1"/>
                </a:solidFill>
                <a:latin typeface="EmbossedBlackWide" panose="020B0604020202020204"/>
                <a:ea typeface="ＭＳ Ｐゴシック" panose="020B0600070205080204" pitchFamily="34" charset="-128"/>
              </a:defRPr>
            </a:lvl9pPr>
          </a:lstStyle>
          <a:p>
            <a:fld id="{56D532C2-AADB-4FE1-9740-17F7283B03C7}" type="slidenum">
              <a:rPr lang="en-US" sz="1300" b="0">
                <a:latin typeface="Arial" panose="020B0604020202020204" pitchFamily="34" charset="0"/>
              </a:rPr>
              <a:pPr/>
              <a:t>27</a:t>
            </a:fld>
            <a:endParaRPr lang="en-US" sz="1300" b="0">
              <a:latin typeface="Arial" panose="020B0604020202020204" pitchFamily="34" charset="0"/>
            </a:endParaRPr>
          </a:p>
        </p:txBody>
      </p:sp>
      <p:sp>
        <p:nvSpPr>
          <p:cNvPr id="105475" name="Rectangle 2"/>
          <p:cNvSpPr>
            <a:spLocks noGrp="1" noRot="1" noChangeAspect="1" noChangeArrowheads="1" noTextEdit="1"/>
          </p:cNvSpPr>
          <p:nvPr>
            <p:ph type="sldImg"/>
          </p:nvPr>
        </p:nvSpPr>
        <p:spPr>
          <a:ln/>
        </p:spPr>
      </p:sp>
      <p:sp>
        <p:nvSpPr>
          <p:cNvPr id="1054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latin typeface="Arial" panose="020B0604020202020204" pitchFamily="34" charset="0"/>
                <a:ea typeface="ＭＳ Ｐゴシック" panose="020B0600070205080204" pitchFamily="34" charset="-128"/>
              </a:rPr>
              <a:t>Before inflation, the universe was uniform except for the quantum fluctuations.</a:t>
            </a:r>
          </a:p>
          <a:p>
            <a:pPr eaLnBrk="1" hangingPunct="1"/>
            <a:r>
              <a:rPr lang="en-US" smtClean="0">
                <a:latin typeface="Arial" panose="020B0604020202020204" pitchFamily="34" charset="0"/>
                <a:ea typeface="ＭＳ Ｐゴシック" panose="020B0600070205080204" pitchFamily="34" charset="-128"/>
              </a:rPr>
              <a:t>After inflation, the small scale fluctuations were frozen in.</a:t>
            </a:r>
          </a:p>
        </p:txBody>
      </p:sp>
    </p:spTree>
    <p:extLst>
      <p:ext uri="{BB962C8B-B14F-4D97-AF65-F5344CB8AC3E}">
        <p14:creationId xmlns:p14="http://schemas.microsoft.com/office/powerpoint/2010/main" val="184973566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4400" b="1">
                <a:solidFill>
                  <a:schemeClr val="tx1"/>
                </a:solidFill>
                <a:latin typeface="EmbossedBlackWide" panose="020B0604020202020204"/>
                <a:ea typeface="ＭＳ Ｐゴシック" panose="020B0600070205080204" pitchFamily="34" charset="-128"/>
              </a:defRPr>
            </a:lvl1pPr>
            <a:lvl2pPr marL="37931725" indent="-37474525" defTabSz="966788">
              <a:defRPr sz="4400" b="1">
                <a:solidFill>
                  <a:schemeClr val="tx1"/>
                </a:solidFill>
                <a:latin typeface="EmbossedBlackWide" panose="020B0604020202020204"/>
                <a:ea typeface="ＭＳ Ｐゴシック" panose="020B0600070205080204" pitchFamily="34" charset="-128"/>
              </a:defRPr>
            </a:lvl2pPr>
            <a:lvl3pPr>
              <a:defRPr sz="4400" b="1">
                <a:solidFill>
                  <a:schemeClr val="tx1"/>
                </a:solidFill>
                <a:latin typeface="EmbossedBlackWide" panose="020B0604020202020204"/>
                <a:ea typeface="ＭＳ Ｐゴシック" panose="020B0600070205080204" pitchFamily="34" charset="-128"/>
              </a:defRPr>
            </a:lvl3pPr>
            <a:lvl4pPr>
              <a:defRPr sz="4400" b="1">
                <a:solidFill>
                  <a:schemeClr val="tx1"/>
                </a:solidFill>
                <a:latin typeface="EmbossedBlackWide" panose="020B0604020202020204"/>
                <a:ea typeface="ＭＳ Ｐゴシック" panose="020B0600070205080204" pitchFamily="34" charset="-128"/>
              </a:defRPr>
            </a:lvl4pPr>
            <a:lvl5pPr>
              <a:defRPr sz="4400" b="1">
                <a:solidFill>
                  <a:schemeClr val="tx1"/>
                </a:solidFill>
                <a:latin typeface="EmbossedBlackWide" panose="020B0604020202020204"/>
                <a:ea typeface="ＭＳ Ｐゴシック" panose="020B0600070205080204" pitchFamily="34" charset="-128"/>
              </a:defRPr>
            </a:lvl5pPr>
            <a:lvl6pPr marL="457200" eaLnBrk="0" fontAlgn="base" hangingPunct="0">
              <a:spcBef>
                <a:spcPct val="0"/>
              </a:spcBef>
              <a:spcAft>
                <a:spcPct val="0"/>
              </a:spcAft>
              <a:defRPr sz="4400" b="1">
                <a:solidFill>
                  <a:schemeClr val="tx1"/>
                </a:solidFill>
                <a:latin typeface="EmbossedBlackWide" panose="020B0604020202020204"/>
                <a:ea typeface="ＭＳ Ｐゴシック" panose="020B0600070205080204" pitchFamily="34" charset="-128"/>
              </a:defRPr>
            </a:lvl6pPr>
            <a:lvl7pPr marL="914400" eaLnBrk="0" fontAlgn="base" hangingPunct="0">
              <a:spcBef>
                <a:spcPct val="0"/>
              </a:spcBef>
              <a:spcAft>
                <a:spcPct val="0"/>
              </a:spcAft>
              <a:defRPr sz="4400" b="1">
                <a:solidFill>
                  <a:schemeClr val="tx1"/>
                </a:solidFill>
                <a:latin typeface="EmbossedBlackWide" panose="020B0604020202020204"/>
                <a:ea typeface="ＭＳ Ｐゴシック" panose="020B0600070205080204" pitchFamily="34" charset="-128"/>
              </a:defRPr>
            </a:lvl7pPr>
            <a:lvl8pPr marL="1371600" eaLnBrk="0" fontAlgn="base" hangingPunct="0">
              <a:spcBef>
                <a:spcPct val="0"/>
              </a:spcBef>
              <a:spcAft>
                <a:spcPct val="0"/>
              </a:spcAft>
              <a:defRPr sz="4400" b="1">
                <a:solidFill>
                  <a:schemeClr val="tx1"/>
                </a:solidFill>
                <a:latin typeface="EmbossedBlackWide" panose="020B0604020202020204"/>
                <a:ea typeface="ＭＳ Ｐゴシック" panose="020B0600070205080204" pitchFamily="34" charset="-128"/>
              </a:defRPr>
            </a:lvl8pPr>
            <a:lvl9pPr marL="1828800" eaLnBrk="0" fontAlgn="base" hangingPunct="0">
              <a:spcBef>
                <a:spcPct val="0"/>
              </a:spcBef>
              <a:spcAft>
                <a:spcPct val="0"/>
              </a:spcAft>
              <a:defRPr sz="4400" b="1">
                <a:solidFill>
                  <a:schemeClr val="tx1"/>
                </a:solidFill>
                <a:latin typeface="EmbossedBlackWide" panose="020B0604020202020204"/>
                <a:ea typeface="ＭＳ Ｐゴシック" panose="020B0600070205080204" pitchFamily="34" charset="-128"/>
              </a:defRPr>
            </a:lvl9pPr>
          </a:lstStyle>
          <a:p>
            <a:fld id="{4389DBCF-38A0-42E6-A65E-5EC52A0817C2}" type="slidenum">
              <a:rPr lang="en-US" sz="1300" b="0">
                <a:latin typeface="Arial" panose="020B0604020202020204" pitchFamily="34" charset="0"/>
              </a:rPr>
              <a:pPr/>
              <a:t>28</a:t>
            </a:fld>
            <a:endParaRPr lang="en-US" sz="1300" b="0">
              <a:latin typeface="Arial" panose="020B0604020202020204" pitchFamily="34" charset="0"/>
            </a:endParaRPr>
          </a:p>
        </p:txBody>
      </p:sp>
      <p:sp>
        <p:nvSpPr>
          <p:cNvPr id="107523" name="Rectangle 2"/>
          <p:cNvSpPr>
            <a:spLocks noGrp="1" noRot="1" noChangeAspect="1" noChangeArrowheads="1" noTextEdit="1"/>
          </p:cNvSpPr>
          <p:nvPr>
            <p:ph type="sldImg"/>
          </p:nvPr>
        </p:nvSpPr>
        <p:spPr>
          <a:ln/>
        </p:spPr>
      </p:sp>
      <p:sp>
        <p:nvSpPr>
          <p:cNvPr id="1075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35685181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4400" b="1">
                <a:solidFill>
                  <a:schemeClr val="tx1"/>
                </a:solidFill>
                <a:latin typeface="EmbossedBlackWide" panose="020B0604020202020204"/>
                <a:ea typeface="ＭＳ Ｐゴシック" panose="020B0600070205080204" pitchFamily="34" charset="-128"/>
              </a:defRPr>
            </a:lvl1pPr>
            <a:lvl2pPr marL="37931725" indent="-37474525" defTabSz="966788">
              <a:defRPr sz="4400" b="1">
                <a:solidFill>
                  <a:schemeClr val="tx1"/>
                </a:solidFill>
                <a:latin typeface="EmbossedBlackWide" panose="020B0604020202020204"/>
                <a:ea typeface="ＭＳ Ｐゴシック" panose="020B0600070205080204" pitchFamily="34" charset="-128"/>
              </a:defRPr>
            </a:lvl2pPr>
            <a:lvl3pPr>
              <a:defRPr sz="4400" b="1">
                <a:solidFill>
                  <a:schemeClr val="tx1"/>
                </a:solidFill>
                <a:latin typeface="EmbossedBlackWide" panose="020B0604020202020204"/>
                <a:ea typeface="ＭＳ Ｐゴシック" panose="020B0600070205080204" pitchFamily="34" charset="-128"/>
              </a:defRPr>
            </a:lvl3pPr>
            <a:lvl4pPr>
              <a:defRPr sz="4400" b="1">
                <a:solidFill>
                  <a:schemeClr val="tx1"/>
                </a:solidFill>
                <a:latin typeface="EmbossedBlackWide" panose="020B0604020202020204"/>
                <a:ea typeface="ＭＳ Ｐゴシック" panose="020B0600070205080204" pitchFamily="34" charset="-128"/>
              </a:defRPr>
            </a:lvl4pPr>
            <a:lvl5pPr>
              <a:defRPr sz="4400" b="1">
                <a:solidFill>
                  <a:schemeClr val="tx1"/>
                </a:solidFill>
                <a:latin typeface="EmbossedBlackWide" panose="020B0604020202020204"/>
                <a:ea typeface="ＭＳ Ｐゴシック" panose="020B0600070205080204" pitchFamily="34" charset="-128"/>
              </a:defRPr>
            </a:lvl5pPr>
            <a:lvl6pPr marL="457200" eaLnBrk="0" fontAlgn="base" hangingPunct="0">
              <a:spcBef>
                <a:spcPct val="0"/>
              </a:spcBef>
              <a:spcAft>
                <a:spcPct val="0"/>
              </a:spcAft>
              <a:defRPr sz="4400" b="1">
                <a:solidFill>
                  <a:schemeClr val="tx1"/>
                </a:solidFill>
                <a:latin typeface="EmbossedBlackWide" panose="020B0604020202020204"/>
                <a:ea typeface="ＭＳ Ｐゴシック" panose="020B0600070205080204" pitchFamily="34" charset="-128"/>
              </a:defRPr>
            </a:lvl6pPr>
            <a:lvl7pPr marL="914400" eaLnBrk="0" fontAlgn="base" hangingPunct="0">
              <a:spcBef>
                <a:spcPct val="0"/>
              </a:spcBef>
              <a:spcAft>
                <a:spcPct val="0"/>
              </a:spcAft>
              <a:defRPr sz="4400" b="1">
                <a:solidFill>
                  <a:schemeClr val="tx1"/>
                </a:solidFill>
                <a:latin typeface="EmbossedBlackWide" panose="020B0604020202020204"/>
                <a:ea typeface="ＭＳ Ｐゴシック" panose="020B0600070205080204" pitchFamily="34" charset="-128"/>
              </a:defRPr>
            </a:lvl7pPr>
            <a:lvl8pPr marL="1371600" eaLnBrk="0" fontAlgn="base" hangingPunct="0">
              <a:spcBef>
                <a:spcPct val="0"/>
              </a:spcBef>
              <a:spcAft>
                <a:spcPct val="0"/>
              </a:spcAft>
              <a:defRPr sz="4400" b="1">
                <a:solidFill>
                  <a:schemeClr val="tx1"/>
                </a:solidFill>
                <a:latin typeface="EmbossedBlackWide" panose="020B0604020202020204"/>
                <a:ea typeface="ＭＳ Ｐゴシック" panose="020B0600070205080204" pitchFamily="34" charset="-128"/>
              </a:defRPr>
            </a:lvl8pPr>
            <a:lvl9pPr marL="1828800" eaLnBrk="0" fontAlgn="base" hangingPunct="0">
              <a:spcBef>
                <a:spcPct val="0"/>
              </a:spcBef>
              <a:spcAft>
                <a:spcPct val="0"/>
              </a:spcAft>
              <a:defRPr sz="4400" b="1">
                <a:solidFill>
                  <a:schemeClr val="tx1"/>
                </a:solidFill>
                <a:latin typeface="EmbossedBlackWide" panose="020B0604020202020204"/>
                <a:ea typeface="ＭＳ Ｐゴシック" panose="020B0600070205080204" pitchFamily="34" charset="-128"/>
              </a:defRPr>
            </a:lvl9pPr>
          </a:lstStyle>
          <a:p>
            <a:fld id="{5CA7D806-EB58-44E7-98B1-C515FBFEB67F}" type="slidenum">
              <a:rPr lang="en-US" sz="1300" b="0">
                <a:latin typeface="Arial" panose="020B0604020202020204" pitchFamily="34" charset="0"/>
              </a:rPr>
              <a:pPr/>
              <a:t>29</a:t>
            </a:fld>
            <a:endParaRPr lang="en-US" sz="1300" b="0">
              <a:latin typeface="Arial" panose="020B0604020202020204" pitchFamily="34" charset="0"/>
            </a:endParaRPr>
          </a:p>
        </p:txBody>
      </p:sp>
      <p:sp>
        <p:nvSpPr>
          <p:cNvPr id="109571" name="Rectangle 2"/>
          <p:cNvSpPr>
            <a:spLocks noGrp="1" noRot="1" noChangeAspect="1" noChangeArrowheads="1" noTextEdit="1"/>
          </p:cNvSpPr>
          <p:nvPr>
            <p:ph type="sldImg"/>
          </p:nvPr>
        </p:nvSpPr>
        <p:spPr>
          <a:ln/>
        </p:spPr>
      </p:sp>
      <p:sp>
        <p:nvSpPr>
          <p:cNvPr id="1095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latin typeface="Arial" panose="020B0604020202020204" pitchFamily="34" charset="0"/>
              </a:rPr>
              <a:t>When we start counting galaxies and plotting them in 3-D on the sky, we see that they tend to fall in filaments and cluster together.  The spaces between the filaments where few galaxies are located are called voids.  These voids aren’t completely empty; there are a few faint galaxies in them.  However most galaxies lie along the filamentary structure.</a:t>
            </a:r>
          </a:p>
          <a:p>
            <a:pPr eaLnBrk="1" hangingPunct="1"/>
            <a:endParaRPr lang="en-US" dirty="0" smtClean="0">
              <a:latin typeface="Arial" panose="020B0604020202020204" pitchFamily="34" charset="0"/>
            </a:endParaRPr>
          </a:p>
          <a:p>
            <a:pPr eaLnBrk="1" hangingPunct="1"/>
            <a:r>
              <a:rPr lang="en-US" dirty="0" smtClean="0">
                <a:latin typeface="Arial" panose="020B0604020202020204" pitchFamily="34" charset="0"/>
              </a:rPr>
              <a:t>So how does this all form?</a:t>
            </a:r>
          </a:p>
          <a:p>
            <a:pPr eaLnBrk="1" hangingPunct="1"/>
            <a:endParaRPr lang="en-US" dirty="0" smtClean="0">
              <a:latin typeface="Arial" panose="020B0604020202020204" pitchFamily="34" charset="0"/>
            </a:endParaRPr>
          </a:p>
          <a:p>
            <a:pPr eaLnBrk="1" hangingPunct="1"/>
            <a:r>
              <a:rPr lang="en-US" dirty="0" smtClean="0">
                <a:latin typeface="Arial" panose="020B0604020202020204" pitchFamily="34" charset="0"/>
                <a:ea typeface="ＭＳ Ｐゴシック" panose="020B0600070205080204" pitchFamily="34" charset="-128"/>
              </a:rPr>
              <a:t>The original Small over densities caused by the quantum fluctuations grew through self gravity</a:t>
            </a:r>
          </a:p>
          <a:p>
            <a:pPr eaLnBrk="1" hangingPunct="1"/>
            <a:r>
              <a:rPr lang="en-US" dirty="0" smtClean="0">
                <a:latin typeface="Arial" panose="020B0604020202020204" pitchFamily="34" charset="0"/>
                <a:ea typeface="ＭＳ Ｐゴシック" panose="020B0600070205080204" pitchFamily="34" charset="-128"/>
              </a:rPr>
              <a:t>Gravitational collapse must overcome the expansion.</a:t>
            </a:r>
          </a:p>
          <a:p>
            <a:pPr eaLnBrk="1" hangingPunct="1"/>
            <a:r>
              <a:rPr lang="en-US" dirty="0" smtClean="0">
                <a:latin typeface="Arial" panose="020B0604020202020204" pitchFamily="34" charset="0"/>
                <a:ea typeface="ＭＳ Ｐゴシック" panose="020B0600070205080204" pitchFamily="34" charset="-128"/>
              </a:rPr>
              <a:t>Small clumps draw material in and become larger clumps.</a:t>
            </a:r>
          </a:p>
          <a:p>
            <a:pPr eaLnBrk="1" hangingPunct="1"/>
            <a:endParaRPr lang="en-US" dirty="0" smtClean="0">
              <a:latin typeface="Arial" panose="020B0604020202020204" pitchFamily="34" charset="0"/>
              <a:ea typeface="ＭＳ Ｐゴシック" panose="020B0600070205080204" pitchFamily="34" charset="-128"/>
            </a:endParaRPr>
          </a:p>
          <a:p>
            <a:pPr eaLnBrk="1" hangingPunct="1"/>
            <a:r>
              <a:rPr lang="en-US" dirty="0" smtClean="0">
                <a:latin typeface="Arial" panose="020B0604020202020204" pitchFamily="34" charset="0"/>
                <a:ea typeface="ＭＳ Ｐゴシック" panose="020B0600070205080204" pitchFamily="34" charset="-128"/>
              </a:rPr>
              <a:t>The matter in the universe eventually organized itself into filaments with voids in between them. </a:t>
            </a:r>
          </a:p>
          <a:p>
            <a:pPr eaLnBrk="1" hangingPunct="1"/>
            <a:r>
              <a:rPr lang="en-US" dirty="0" smtClean="0">
                <a:latin typeface="Arial" panose="020B0604020202020204" pitchFamily="34" charset="0"/>
                <a:ea typeface="ＭＳ Ｐゴシック" panose="020B0600070205080204" pitchFamily="34" charset="-128"/>
              </a:rPr>
              <a:t>Where filaments meet we find galaxy clusters.  </a:t>
            </a:r>
          </a:p>
          <a:p>
            <a:pPr eaLnBrk="1" hangingPunct="1"/>
            <a:r>
              <a:rPr lang="en-US" dirty="0" smtClean="0">
                <a:latin typeface="Arial" panose="020B0604020202020204" pitchFamily="34" charset="0"/>
                <a:ea typeface="ＭＳ Ｐゴシック" panose="020B0600070205080204" pitchFamily="34" charset="-128"/>
              </a:rPr>
              <a:t>We can see the distribution of mass by looking at light from galaxies.  </a:t>
            </a:r>
          </a:p>
          <a:p>
            <a:pPr eaLnBrk="1" hangingPunct="1"/>
            <a:endParaRPr lang="en-US" dirty="0" smtClean="0">
              <a:latin typeface="Arial" panose="020B0604020202020204" pitchFamily="34" charset="0"/>
            </a:endParaRPr>
          </a:p>
          <a:p>
            <a:pPr eaLnBrk="1" hangingPunct="1"/>
            <a:r>
              <a:rPr lang="en-US" dirty="0" smtClean="0">
                <a:latin typeface="Arial" panose="020B0604020202020204" pitchFamily="34" charset="0"/>
              </a:rPr>
              <a:t>The picture on the left is actual data from many </a:t>
            </a:r>
            <a:r>
              <a:rPr lang="en-US" dirty="0" err="1" smtClean="0">
                <a:latin typeface="Arial" panose="020B0604020202020204" pitchFamily="34" charset="0"/>
              </a:rPr>
              <a:t>many</a:t>
            </a:r>
            <a:r>
              <a:rPr lang="en-US" dirty="0" smtClean="0">
                <a:latin typeface="Arial" panose="020B0604020202020204" pitchFamily="34" charset="0"/>
              </a:rPr>
              <a:t> galaxies.</a:t>
            </a:r>
          </a:p>
          <a:p>
            <a:pPr eaLnBrk="1" hangingPunct="1"/>
            <a:r>
              <a:rPr lang="en-US" dirty="0" smtClean="0">
                <a:latin typeface="Arial" panose="020B0604020202020204" pitchFamily="34" charset="0"/>
              </a:rPr>
              <a:t>The picture on the right is a computer simulation showing the growth of structure.</a:t>
            </a:r>
          </a:p>
          <a:p>
            <a:pPr eaLnBrk="1" hangingPunct="1"/>
            <a:endParaRPr lang="en-US" dirty="0" smtClean="0">
              <a:latin typeface="Arial" panose="020B0604020202020204" pitchFamily="34" charset="0"/>
            </a:endParaRPr>
          </a:p>
          <a:p>
            <a:pPr eaLnBrk="1" hangingPunct="1"/>
            <a:r>
              <a:rPr lang="en-US" dirty="0" smtClean="0">
                <a:latin typeface="Arial" panose="020B0604020202020204" pitchFamily="34" charset="0"/>
              </a:rPr>
              <a:t>These simulations include, and indeed would not work, without a key ingredient… Dark Matter.</a:t>
            </a:r>
          </a:p>
          <a:p>
            <a:pPr eaLnBrk="1" hangingPunct="1"/>
            <a:r>
              <a:rPr lang="en-US" dirty="0" smtClean="0">
                <a:latin typeface="Arial" panose="020B0604020202020204" pitchFamily="34" charset="0"/>
              </a:rPr>
              <a:t> </a:t>
            </a:r>
            <a:r>
              <a:rPr lang="en-US" dirty="0" smtClean="0">
                <a:latin typeface="Arial" panose="020B0604020202020204" pitchFamily="34" charset="0"/>
                <a:ea typeface="ＭＳ Ｐゴシック" panose="020B0600070205080204" pitchFamily="34" charset="-128"/>
              </a:rPr>
              <a:t>To make these simulations work, we use Cold Dark Matter (WIMPS)</a:t>
            </a:r>
          </a:p>
          <a:p>
            <a:pPr eaLnBrk="1" hangingPunct="1"/>
            <a:r>
              <a:rPr lang="en-US" dirty="0" smtClean="0">
                <a:latin typeface="Arial" panose="020B0604020202020204" pitchFamily="34" charset="0"/>
                <a:ea typeface="ＭＳ Ｐゴシック" panose="020B0600070205080204" pitchFamily="34" charset="-128"/>
              </a:rPr>
              <a:t>WIMPS, although they are weird, are the best current explanation.</a:t>
            </a:r>
          </a:p>
          <a:p>
            <a:pPr eaLnBrk="1" hangingPunct="1"/>
            <a:endParaRPr lang="en-US" dirty="0" smtClean="0">
              <a:latin typeface="Arial" panose="020B0604020202020204" pitchFamily="34" charset="0"/>
            </a:endParaRPr>
          </a:p>
          <a:p>
            <a:pPr eaLnBrk="1" hangingPunct="1"/>
            <a:r>
              <a:rPr lang="en-US" dirty="0" smtClean="0">
                <a:latin typeface="Arial" panose="020B0604020202020204" pitchFamily="34" charset="0"/>
              </a:rPr>
              <a:t>Show APOD:  http://apod.nasa.gov/apod/ap120813.html</a:t>
            </a:r>
          </a:p>
          <a:p>
            <a:pPr eaLnBrk="1" hangingPunct="1"/>
            <a:endParaRPr lang="en-US" dirty="0"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2020931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4400" b="1">
                <a:solidFill>
                  <a:schemeClr val="tx1"/>
                </a:solidFill>
                <a:latin typeface="EmbossedBlackWide" panose="020B0604020202020204"/>
                <a:ea typeface="ＭＳ Ｐゴシック" panose="020B0600070205080204" pitchFamily="34" charset="-128"/>
              </a:defRPr>
            </a:lvl1pPr>
            <a:lvl2pPr marL="37931725" indent="-37474525" defTabSz="966788">
              <a:defRPr sz="4400" b="1">
                <a:solidFill>
                  <a:schemeClr val="tx1"/>
                </a:solidFill>
                <a:latin typeface="EmbossedBlackWide" panose="020B0604020202020204"/>
                <a:ea typeface="ＭＳ Ｐゴシック" panose="020B0600070205080204" pitchFamily="34" charset="-128"/>
              </a:defRPr>
            </a:lvl2pPr>
            <a:lvl3pPr>
              <a:defRPr sz="4400" b="1">
                <a:solidFill>
                  <a:schemeClr val="tx1"/>
                </a:solidFill>
                <a:latin typeface="EmbossedBlackWide" panose="020B0604020202020204"/>
                <a:ea typeface="ＭＳ Ｐゴシック" panose="020B0600070205080204" pitchFamily="34" charset="-128"/>
              </a:defRPr>
            </a:lvl3pPr>
            <a:lvl4pPr>
              <a:defRPr sz="4400" b="1">
                <a:solidFill>
                  <a:schemeClr val="tx1"/>
                </a:solidFill>
                <a:latin typeface="EmbossedBlackWide" panose="020B0604020202020204"/>
                <a:ea typeface="ＭＳ Ｐゴシック" panose="020B0600070205080204" pitchFamily="34" charset="-128"/>
              </a:defRPr>
            </a:lvl4pPr>
            <a:lvl5pPr>
              <a:defRPr sz="4400" b="1">
                <a:solidFill>
                  <a:schemeClr val="tx1"/>
                </a:solidFill>
                <a:latin typeface="EmbossedBlackWide" panose="020B0604020202020204"/>
                <a:ea typeface="ＭＳ Ｐゴシック" panose="020B0600070205080204" pitchFamily="34" charset="-128"/>
              </a:defRPr>
            </a:lvl5pPr>
            <a:lvl6pPr marL="457200" eaLnBrk="0" fontAlgn="base" hangingPunct="0">
              <a:spcBef>
                <a:spcPct val="0"/>
              </a:spcBef>
              <a:spcAft>
                <a:spcPct val="0"/>
              </a:spcAft>
              <a:defRPr sz="4400" b="1">
                <a:solidFill>
                  <a:schemeClr val="tx1"/>
                </a:solidFill>
                <a:latin typeface="EmbossedBlackWide" panose="020B0604020202020204"/>
                <a:ea typeface="ＭＳ Ｐゴシック" panose="020B0600070205080204" pitchFamily="34" charset="-128"/>
              </a:defRPr>
            </a:lvl6pPr>
            <a:lvl7pPr marL="914400" eaLnBrk="0" fontAlgn="base" hangingPunct="0">
              <a:spcBef>
                <a:spcPct val="0"/>
              </a:spcBef>
              <a:spcAft>
                <a:spcPct val="0"/>
              </a:spcAft>
              <a:defRPr sz="4400" b="1">
                <a:solidFill>
                  <a:schemeClr val="tx1"/>
                </a:solidFill>
                <a:latin typeface="EmbossedBlackWide" panose="020B0604020202020204"/>
                <a:ea typeface="ＭＳ Ｐゴシック" panose="020B0600070205080204" pitchFamily="34" charset="-128"/>
              </a:defRPr>
            </a:lvl7pPr>
            <a:lvl8pPr marL="1371600" eaLnBrk="0" fontAlgn="base" hangingPunct="0">
              <a:spcBef>
                <a:spcPct val="0"/>
              </a:spcBef>
              <a:spcAft>
                <a:spcPct val="0"/>
              </a:spcAft>
              <a:defRPr sz="4400" b="1">
                <a:solidFill>
                  <a:schemeClr val="tx1"/>
                </a:solidFill>
                <a:latin typeface="EmbossedBlackWide" panose="020B0604020202020204"/>
                <a:ea typeface="ＭＳ Ｐゴシック" panose="020B0600070205080204" pitchFamily="34" charset="-128"/>
              </a:defRPr>
            </a:lvl8pPr>
            <a:lvl9pPr marL="1828800" eaLnBrk="0" fontAlgn="base" hangingPunct="0">
              <a:spcBef>
                <a:spcPct val="0"/>
              </a:spcBef>
              <a:spcAft>
                <a:spcPct val="0"/>
              </a:spcAft>
              <a:defRPr sz="4400" b="1">
                <a:solidFill>
                  <a:schemeClr val="tx1"/>
                </a:solidFill>
                <a:latin typeface="EmbossedBlackWide" panose="020B0604020202020204"/>
                <a:ea typeface="ＭＳ Ｐゴシック" panose="020B0600070205080204" pitchFamily="34" charset="-128"/>
              </a:defRPr>
            </a:lvl9pPr>
          </a:lstStyle>
          <a:p>
            <a:fld id="{7AA1AD51-3734-4E9D-8D5D-2C23AF2C6141}" type="slidenum">
              <a:rPr lang="en-US" sz="1300" b="0">
                <a:latin typeface="Arial" panose="020B0604020202020204" pitchFamily="34" charset="0"/>
              </a:rPr>
              <a:pPr/>
              <a:t>3</a:t>
            </a:fld>
            <a:endParaRPr lang="en-US" sz="1300" b="0">
              <a:latin typeface="Arial" panose="020B0604020202020204" pitchFamily="34" charset="0"/>
            </a:endParaRPr>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latin typeface="Arial" panose="020B0604020202020204" pitchFamily="34" charset="0"/>
                <a:ea typeface="ＭＳ Ｐゴシック" panose="020B0600070205080204" pitchFamily="34" charset="-128"/>
              </a:rPr>
              <a:t>After determining that the distance to M31 (Andromeda) is about 3 million light years, Edwin Hubble went on to survey many other galaxies.</a:t>
            </a:r>
          </a:p>
          <a:p>
            <a:pPr eaLnBrk="1" hangingPunct="1"/>
            <a:endParaRPr lang="en-US" smtClean="0">
              <a:latin typeface="Arial" panose="020B0604020202020204" pitchFamily="34" charset="0"/>
              <a:ea typeface="ＭＳ Ｐゴシック" panose="020B0600070205080204" pitchFamily="34" charset="-128"/>
            </a:endParaRPr>
          </a:p>
          <a:p>
            <a:pPr eaLnBrk="1" hangingPunct="1"/>
            <a:r>
              <a:rPr lang="en-US" smtClean="0">
                <a:latin typeface="Arial" panose="020B0604020202020204" pitchFamily="34" charset="0"/>
                <a:ea typeface="ＭＳ Ｐゴシック" panose="020B0600070205080204" pitchFamily="34" charset="-128"/>
              </a:rPr>
              <a:t>Hubble noticed that all of the galaxies he was measuring were red shifted…</a:t>
            </a:r>
          </a:p>
          <a:p>
            <a:pPr eaLnBrk="1" hangingPunct="1"/>
            <a:r>
              <a:rPr lang="en-US" smtClean="0">
                <a:latin typeface="Arial" panose="020B0604020202020204" pitchFamily="34" charset="0"/>
                <a:ea typeface="ＭＳ Ｐゴシック" panose="020B0600070205080204" pitchFamily="34" charset="-128"/>
              </a:rPr>
              <a:t>In fact there was a correlation between distance and recessional velocity.</a:t>
            </a:r>
          </a:p>
          <a:p>
            <a:pPr eaLnBrk="1" hangingPunct="1"/>
            <a:r>
              <a:rPr lang="en-US" smtClean="0">
                <a:latin typeface="Arial" panose="020B0604020202020204" pitchFamily="34" charset="0"/>
                <a:ea typeface="ＭＳ Ｐゴシック" panose="020B0600070205080204" pitchFamily="34" charset="-128"/>
              </a:rPr>
              <a:t>More distant galaxies were moving away FASTER than nearby galaxies.</a:t>
            </a:r>
          </a:p>
          <a:p>
            <a:pPr eaLnBrk="1" hangingPunct="1"/>
            <a:endParaRPr lang="en-US" smtClean="0">
              <a:latin typeface="Arial" panose="020B0604020202020204" pitchFamily="34" charset="0"/>
              <a:ea typeface="ＭＳ Ｐゴシック" panose="020B0600070205080204" pitchFamily="34" charset="-128"/>
            </a:endParaRPr>
          </a:p>
          <a:p>
            <a:pPr eaLnBrk="1" hangingPunct="1"/>
            <a:r>
              <a:rPr lang="en-US" smtClean="0">
                <a:latin typeface="Arial" panose="020B0604020202020204" pitchFamily="34" charset="0"/>
                <a:ea typeface="ＭＳ Ｐゴシック" panose="020B0600070205080204" pitchFamily="34" charset="-128"/>
              </a:rPr>
              <a:t>This relationship is called Hubble’s Law.</a:t>
            </a:r>
          </a:p>
          <a:p>
            <a:pPr eaLnBrk="1" hangingPunct="1"/>
            <a:r>
              <a:rPr lang="en-US" smtClean="0">
                <a:latin typeface="Arial" panose="020B0604020202020204" pitchFamily="34" charset="0"/>
                <a:ea typeface="ＭＳ Ｐゴシック" panose="020B0600070205080204" pitchFamily="34" charset="-128"/>
              </a:rPr>
              <a:t>The slope of the line (H</a:t>
            </a:r>
            <a:r>
              <a:rPr lang="en-US" baseline="-25000" smtClean="0">
                <a:latin typeface="Arial" panose="020B0604020202020204" pitchFamily="34" charset="0"/>
                <a:ea typeface="ＭＳ Ｐゴシック" panose="020B0600070205080204" pitchFamily="34" charset="-128"/>
              </a:rPr>
              <a:t>0</a:t>
            </a:r>
            <a:r>
              <a:rPr lang="en-US" smtClean="0">
                <a:latin typeface="Arial" panose="020B0604020202020204" pitchFamily="34" charset="0"/>
                <a:ea typeface="ＭＳ Ｐゴシック" panose="020B0600070205080204" pitchFamily="34" charset="-128"/>
              </a:rPr>
              <a:t>) is Hubble’s Constant.</a:t>
            </a:r>
          </a:p>
        </p:txBody>
      </p:sp>
    </p:spTree>
    <p:extLst>
      <p:ext uri="{BB962C8B-B14F-4D97-AF65-F5344CB8AC3E}">
        <p14:creationId xmlns:p14="http://schemas.microsoft.com/office/powerpoint/2010/main" val="208307416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4400" b="1">
                <a:solidFill>
                  <a:schemeClr val="tx1"/>
                </a:solidFill>
                <a:latin typeface="EmbossedBlackWide" panose="020B0604020202020204"/>
                <a:ea typeface="ＭＳ Ｐゴシック" panose="020B0600070205080204" pitchFamily="34" charset="-128"/>
              </a:defRPr>
            </a:lvl1pPr>
            <a:lvl2pPr marL="37931725" indent="-37474525" defTabSz="966788">
              <a:defRPr sz="4400" b="1">
                <a:solidFill>
                  <a:schemeClr val="tx1"/>
                </a:solidFill>
                <a:latin typeface="EmbossedBlackWide" panose="020B0604020202020204"/>
                <a:ea typeface="ＭＳ Ｐゴシック" panose="020B0600070205080204" pitchFamily="34" charset="-128"/>
              </a:defRPr>
            </a:lvl2pPr>
            <a:lvl3pPr>
              <a:defRPr sz="4400" b="1">
                <a:solidFill>
                  <a:schemeClr val="tx1"/>
                </a:solidFill>
                <a:latin typeface="EmbossedBlackWide" panose="020B0604020202020204"/>
                <a:ea typeface="ＭＳ Ｐゴシック" panose="020B0600070205080204" pitchFamily="34" charset="-128"/>
              </a:defRPr>
            </a:lvl3pPr>
            <a:lvl4pPr>
              <a:defRPr sz="4400" b="1">
                <a:solidFill>
                  <a:schemeClr val="tx1"/>
                </a:solidFill>
                <a:latin typeface="EmbossedBlackWide" panose="020B0604020202020204"/>
                <a:ea typeface="ＭＳ Ｐゴシック" panose="020B0600070205080204" pitchFamily="34" charset="-128"/>
              </a:defRPr>
            </a:lvl4pPr>
            <a:lvl5pPr>
              <a:defRPr sz="4400" b="1">
                <a:solidFill>
                  <a:schemeClr val="tx1"/>
                </a:solidFill>
                <a:latin typeface="EmbossedBlackWide" panose="020B0604020202020204"/>
                <a:ea typeface="ＭＳ Ｐゴシック" panose="020B0600070205080204" pitchFamily="34" charset="-128"/>
              </a:defRPr>
            </a:lvl5pPr>
            <a:lvl6pPr marL="457200" eaLnBrk="0" fontAlgn="base" hangingPunct="0">
              <a:spcBef>
                <a:spcPct val="0"/>
              </a:spcBef>
              <a:spcAft>
                <a:spcPct val="0"/>
              </a:spcAft>
              <a:defRPr sz="4400" b="1">
                <a:solidFill>
                  <a:schemeClr val="tx1"/>
                </a:solidFill>
                <a:latin typeface="EmbossedBlackWide" panose="020B0604020202020204"/>
                <a:ea typeface="ＭＳ Ｐゴシック" panose="020B0600070205080204" pitchFamily="34" charset="-128"/>
              </a:defRPr>
            </a:lvl6pPr>
            <a:lvl7pPr marL="914400" eaLnBrk="0" fontAlgn="base" hangingPunct="0">
              <a:spcBef>
                <a:spcPct val="0"/>
              </a:spcBef>
              <a:spcAft>
                <a:spcPct val="0"/>
              </a:spcAft>
              <a:defRPr sz="4400" b="1">
                <a:solidFill>
                  <a:schemeClr val="tx1"/>
                </a:solidFill>
                <a:latin typeface="EmbossedBlackWide" panose="020B0604020202020204"/>
                <a:ea typeface="ＭＳ Ｐゴシック" panose="020B0600070205080204" pitchFamily="34" charset="-128"/>
              </a:defRPr>
            </a:lvl7pPr>
            <a:lvl8pPr marL="1371600" eaLnBrk="0" fontAlgn="base" hangingPunct="0">
              <a:spcBef>
                <a:spcPct val="0"/>
              </a:spcBef>
              <a:spcAft>
                <a:spcPct val="0"/>
              </a:spcAft>
              <a:defRPr sz="4400" b="1">
                <a:solidFill>
                  <a:schemeClr val="tx1"/>
                </a:solidFill>
                <a:latin typeface="EmbossedBlackWide" panose="020B0604020202020204"/>
                <a:ea typeface="ＭＳ Ｐゴシック" panose="020B0600070205080204" pitchFamily="34" charset="-128"/>
              </a:defRPr>
            </a:lvl8pPr>
            <a:lvl9pPr marL="1828800" eaLnBrk="0" fontAlgn="base" hangingPunct="0">
              <a:spcBef>
                <a:spcPct val="0"/>
              </a:spcBef>
              <a:spcAft>
                <a:spcPct val="0"/>
              </a:spcAft>
              <a:defRPr sz="4400" b="1">
                <a:solidFill>
                  <a:schemeClr val="tx1"/>
                </a:solidFill>
                <a:latin typeface="EmbossedBlackWide" panose="020B0604020202020204"/>
                <a:ea typeface="ＭＳ Ｐゴシック" panose="020B0600070205080204" pitchFamily="34" charset="-128"/>
              </a:defRPr>
            </a:lvl9pPr>
          </a:lstStyle>
          <a:p>
            <a:fld id="{5CA7D806-EB58-44E7-98B1-C515FBFEB67F}" type="slidenum">
              <a:rPr lang="en-US" sz="1300" b="0">
                <a:latin typeface="Arial" panose="020B0604020202020204" pitchFamily="34" charset="0"/>
              </a:rPr>
              <a:pPr/>
              <a:t>30</a:t>
            </a:fld>
            <a:endParaRPr lang="en-US" sz="1300" b="0">
              <a:latin typeface="Arial" panose="020B0604020202020204" pitchFamily="34" charset="0"/>
            </a:endParaRPr>
          </a:p>
        </p:txBody>
      </p:sp>
      <p:sp>
        <p:nvSpPr>
          <p:cNvPr id="109571" name="Rectangle 2"/>
          <p:cNvSpPr>
            <a:spLocks noGrp="1" noRot="1" noChangeAspect="1" noChangeArrowheads="1" noTextEdit="1"/>
          </p:cNvSpPr>
          <p:nvPr>
            <p:ph type="sldImg"/>
          </p:nvPr>
        </p:nvSpPr>
        <p:spPr>
          <a:ln/>
        </p:spPr>
      </p:sp>
      <p:sp>
        <p:nvSpPr>
          <p:cNvPr id="1095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latin typeface="Arial" panose="020B0604020202020204" pitchFamily="34" charset="0"/>
              </a:rPr>
              <a:t>When we start counting galaxies and plotting them in 3-D on the sky, we see that they tend to fall in filaments and cluster together.  The spaces between the filaments where few galaxies are located are called voids.  These voids aren’t completely empty; there are a few faint galaxies in them.  However most galaxies lie along the filamentary structure.</a:t>
            </a:r>
          </a:p>
          <a:p>
            <a:pPr eaLnBrk="1" hangingPunct="1"/>
            <a:endParaRPr lang="en-US" dirty="0" smtClean="0">
              <a:latin typeface="Arial" panose="020B0604020202020204" pitchFamily="34" charset="0"/>
            </a:endParaRPr>
          </a:p>
          <a:p>
            <a:pPr eaLnBrk="1" hangingPunct="1"/>
            <a:r>
              <a:rPr lang="en-US" dirty="0" smtClean="0">
                <a:latin typeface="Arial" panose="020B0604020202020204" pitchFamily="34" charset="0"/>
              </a:rPr>
              <a:t>So how does this all form?</a:t>
            </a:r>
          </a:p>
          <a:p>
            <a:pPr eaLnBrk="1" hangingPunct="1"/>
            <a:endParaRPr lang="en-US" dirty="0" smtClean="0">
              <a:latin typeface="Arial" panose="020B0604020202020204" pitchFamily="34" charset="0"/>
            </a:endParaRPr>
          </a:p>
          <a:p>
            <a:pPr eaLnBrk="1" hangingPunct="1"/>
            <a:r>
              <a:rPr lang="en-US" dirty="0" smtClean="0">
                <a:latin typeface="Arial" panose="020B0604020202020204" pitchFamily="34" charset="0"/>
                <a:ea typeface="ＭＳ Ｐゴシック" panose="020B0600070205080204" pitchFamily="34" charset="-128"/>
              </a:rPr>
              <a:t>The original Small over densities caused by the quantum fluctuations grew through self gravity</a:t>
            </a:r>
          </a:p>
          <a:p>
            <a:pPr eaLnBrk="1" hangingPunct="1"/>
            <a:r>
              <a:rPr lang="en-US" dirty="0" smtClean="0">
                <a:latin typeface="Arial" panose="020B0604020202020204" pitchFamily="34" charset="0"/>
                <a:ea typeface="ＭＳ Ｐゴシック" panose="020B0600070205080204" pitchFamily="34" charset="-128"/>
              </a:rPr>
              <a:t>Gravitational collapse must overcome the expansion.</a:t>
            </a:r>
          </a:p>
          <a:p>
            <a:pPr eaLnBrk="1" hangingPunct="1"/>
            <a:r>
              <a:rPr lang="en-US" dirty="0" smtClean="0">
                <a:latin typeface="Arial" panose="020B0604020202020204" pitchFamily="34" charset="0"/>
                <a:ea typeface="ＭＳ Ｐゴシック" panose="020B0600070205080204" pitchFamily="34" charset="-128"/>
              </a:rPr>
              <a:t>Small clumps draw material in and become larger clumps.</a:t>
            </a:r>
          </a:p>
          <a:p>
            <a:pPr eaLnBrk="1" hangingPunct="1"/>
            <a:endParaRPr lang="en-US" dirty="0" smtClean="0">
              <a:latin typeface="Arial" panose="020B0604020202020204" pitchFamily="34" charset="0"/>
              <a:ea typeface="ＭＳ Ｐゴシック" panose="020B0600070205080204" pitchFamily="34" charset="-128"/>
            </a:endParaRPr>
          </a:p>
          <a:p>
            <a:pPr eaLnBrk="1" hangingPunct="1"/>
            <a:r>
              <a:rPr lang="en-US" dirty="0" smtClean="0">
                <a:latin typeface="Arial" panose="020B0604020202020204" pitchFamily="34" charset="0"/>
                <a:ea typeface="ＭＳ Ｐゴシック" panose="020B0600070205080204" pitchFamily="34" charset="-128"/>
              </a:rPr>
              <a:t>The matter in the universe eventually organized itself into filaments with voids in between them. </a:t>
            </a:r>
          </a:p>
          <a:p>
            <a:pPr eaLnBrk="1" hangingPunct="1"/>
            <a:r>
              <a:rPr lang="en-US" dirty="0" smtClean="0">
                <a:latin typeface="Arial" panose="020B0604020202020204" pitchFamily="34" charset="0"/>
                <a:ea typeface="ＭＳ Ｐゴシック" panose="020B0600070205080204" pitchFamily="34" charset="-128"/>
              </a:rPr>
              <a:t>Where filaments meet we find galaxy clusters.  </a:t>
            </a:r>
          </a:p>
          <a:p>
            <a:pPr eaLnBrk="1" hangingPunct="1"/>
            <a:r>
              <a:rPr lang="en-US" dirty="0" smtClean="0">
                <a:latin typeface="Arial" panose="020B0604020202020204" pitchFamily="34" charset="0"/>
                <a:ea typeface="ＭＳ Ｐゴシック" panose="020B0600070205080204" pitchFamily="34" charset="-128"/>
              </a:rPr>
              <a:t>We can see the distribution of mass by looking at light from galaxies.  </a:t>
            </a:r>
          </a:p>
          <a:p>
            <a:pPr eaLnBrk="1" hangingPunct="1"/>
            <a:endParaRPr lang="en-US" dirty="0" smtClean="0">
              <a:latin typeface="Arial" panose="020B0604020202020204" pitchFamily="34" charset="0"/>
            </a:endParaRPr>
          </a:p>
          <a:p>
            <a:pPr eaLnBrk="1" hangingPunct="1"/>
            <a:r>
              <a:rPr lang="en-US" dirty="0" smtClean="0">
                <a:latin typeface="Arial" panose="020B0604020202020204" pitchFamily="34" charset="0"/>
              </a:rPr>
              <a:t>The picture on the left is actual data from many </a:t>
            </a:r>
            <a:r>
              <a:rPr lang="en-US" dirty="0" err="1" smtClean="0">
                <a:latin typeface="Arial" panose="020B0604020202020204" pitchFamily="34" charset="0"/>
              </a:rPr>
              <a:t>many</a:t>
            </a:r>
            <a:r>
              <a:rPr lang="en-US" dirty="0" smtClean="0">
                <a:latin typeface="Arial" panose="020B0604020202020204" pitchFamily="34" charset="0"/>
              </a:rPr>
              <a:t> galaxies.</a:t>
            </a:r>
          </a:p>
          <a:p>
            <a:pPr eaLnBrk="1" hangingPunct="1"/>
            <a:r>
              <a:rPr lang="en-US" dirty="0" smtClean="0">
                <a:latin typeface="Arial" panose="020B0604020202020204" pitchFamily="34" charset="0"/>
              </a:rPr>
              <a:t>The picture on the right is a computer simulation showing the growth of structure.</a:t>
            </a:r>
          </a:p>
          <a:p>
            <a:pPr eaLnBrk="1" hangingPunct="1"/>
            <a:endParaRPr lang="en-US" dirty="0" smtClean="0">
              <a:latin typeface="Arial" panose="020B0604020202020204" pitchFamily="34" charset="0"/>
            </a:endParaRPr>
          </a:p>
          <a:p>
            <a:pPr eaLnBrk="1" hangingPunct="1"/>
            <a:r>
              <a:rPr lang="en-US" dirty="0" smtClean="0">
                <a:latin typeface="Arial" panose="020B0604020202020204" pitchFamily="34" charset="0"/>
              </a:rPr>
              <a:t>These simulations include, and indeed would not work, without a key ingredient… Dark Matter.</a:t>
            </a:r>
          </a:p>
          <a:p>
            <a:pPr eaLnBrk="1" hangingPunct="1"/>
            <a:r>
              <a:rPr lang="en-US" dirty="0" smtClean="0">
                <a:latin typeface="Arial" panose="020B0604020202020204" pitchFamily="34" charset="0"/>
              </a:rPr>
              <a:t> </a:t>
            </a:r>
            <a:r>
              <a:rPr lang="en-US" dirty="0" smtClean="0">
                <a:latin typeface="Arial" panose="020B0604020202020204" pitchFamily="34" charset="0"/>
                <a:ea typeface="ＭＳ Ｐゴシック" panose="020B0600070205080204" pitchFamily="34" charset="-128"/>
              </a:rPr>
              <a:t>To make these simulations work, we use Cold Dark Matter (WIMPS)</a:t>
            </a:r>
          </a:p>
          <a:p>
            <a:pPr eaLnBrk="1" hangingPunct="1"/>
            <a:r>
              <a:rPr lang="en-US" dirty="0" smtClean="0">
                <a:latin typeface="Arial" panose="020B0604020202020204" pitchFamily="34" charset="0"/>
                <a:ea typeface="ＭＳ Ｐゴシック" panose="020B0600070205080204" pitchFamily="34" charset="-128"/>
              </a:rPr>
              <a:t>WIMPS, although they are weird, are the best current explanation.</a:t>
            </a:r>
          </a:p>
          <a:p>
            <a:pPr eaLnBrk="1" hangingPunct="1"/>
            <a:endParaRPr lang="en-US" dirty="0" smtClean="0">
              <a:latin typeface="Arial" panose="020B0604020202020204" pitchFamily="34" charset="0"/>
            </a:endParaRPr>
          </a:p>
          <a:p>
            <a:pPr eaLnBrk="1" hangingPunct="1"/>
            <a:r>
              <a:rPr lang="en-US" dirty="0" smtClean="0">
                <a:latin typeface="Arial" panose="020B0604020202020204" pitchFamily="34" charset="0"/>
              </a:rPr>
              <a:t>Show APOD:  http://apod.nasa.gov/apod/ap120813.html</a:t>
            </a:r>
          </a:p>
          <a:p>
            <a:pPr eaLnBrk="1" hangingPunct="1"/>
            <a:endParaRPr lang="en-US" dirty="0"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08781051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4400" b="1">
                <a:solidFill>
                  <a:schemeClr val="tx1"/>
                </a:solidFill>
                <a:latin typeface="EmbossedBlackWide" panose="020B0604020202020204"/>
                <a:ea typeface="ＭＳ Ｐゴシック" panose="020B0600070205080204" pitchFamily="34" charset="-128"/>
              </a:defRPr>
            </a:lvl1pPr>
            <a:lvl2pPr marL="37931725" indent="-37474525" defTabSz="966788">
              <a:defRPr sz="4400" b="1">
                <a:solidFill>
                  <a:schemeClr val="tx1"/>
                </a:solidFill>
                <a:latin typeface="EmbossedBlackWide" panose="020B0604020202020204"/>
                <a:ea typeface="ＭＳ Ｐゴシック" panose="020B0600070205080204" pitchFamily="34" charset="-128"/>
              </a:defRPr>
            </a:lvl2pPr>
            <a:lvl3pPr>
              <a:defRPr sz="4400" b="1">
                <a:solidFill>
                  <a:schemeClr val="tx1"/>
                </a:solidFill>
                <a:latin typeface="EmbossedBlackWide" panose="020B0604020202020204"/>
                <a:ea typeface="ＭＳ Ｐゴシック" panose="020B0600070205080204" pitchFamily="34" charset="-128"/>
              </a:defRPr>
            </a:lvl3pPr>
            <a:lvl4pPr>
              <a:defRPr sz="4400" b="1">
                <a:solidFill>
                  <a:schemeClr val="tx1"/>
                </a:solidFill>
                <a:latin typeface="EmbossedBlackWide" panose="020B0604020202020204"/>
                <a:ea typeface="ＭＳ Ｐゴシック" panose="020B0600070205080204" pitchFamily="34" charset="-128"/>
              </a:defRPr>
            </a:lvl4pPr>
            <a:lvl5pPr>
              <a:defRPr sz="4400" b="1">
                <a:solidFill>
                  <a:schemeClr val="tx1"/>
                </a:solidFill>
                <a:latin typeface="EmbossedBlackWide" panose="020B0604020202020204"/>
                <a:ea typeface="ＭＳ Ｐゴシック" panose="020B0600070205080204" pitchFamily="34" charset="-128"/>
              </a:defRPr>
            </a:lvl5pPr>
            <a:lvl6pPr marL="457200" eaLnBrk="0" fontAlgn="base" hangingPunct="0">
              <a:spcBef>
                <a:spcPct val="0"/>
              </a:spcBef>
              <a:spcAft>
                <a:spcPct val="0"/>
              </a:spcAft>
              <a:defRPr sz="4400" b="1">
                <a:solidFill>
                  <a:schemeClr val="tx1"/>
                </a:solidFill>
                <a:latin typeface="EmbossedBlackWide" panose="020B0604020202020204"/>
                <a:ea typeface="ＭＳ Ｐゴシック" panose="020B0600070205080204" pitchFamily="34" charset="-128"/>
              </a:defRPr>
            </a:lvl6pPr>
            <a:lvl7pPr marL="914400" eaLnBrk="0" fontAlgn="base" hangingPunct="0">
              <a:spcBef>
                <a:spcPct val="0"/>
              </a:spcBef>
              <a:spcAft>
                <a:spcPct val="0"/>
              </a:spcAft>
              <a:defRPr sz="4400" b="1">
                <a:solidFill>
                  <a:schemeClr val="tx1"/>
                </a:solidFill>
                <a:latin typeface="EmbossedBlackWide" panose="020B0604020202020204"/>
                <a:ea typeface="ＭＳ Ｐゴシック" panose="020B0600070205080204" pitchFamily="34" charset="-128"/>
              </a:defRPr>
            </a:lvl7pPr>
            <a:lvl8pPr marL="1371600" eaLnBrk="0" fontAlgn="base" hangingPunct="0">
              <a:spcBef>
                <a:spcPct val="0"/>
              </a:spcBef>
              <a:spcAft>
                <a:spcPct val="0"/>
              </a:spcAft>
              <a:defRPr sz="4400" b="1">
                <a:solidFill>
                  <a:schemeClr val="tx1"/>
                </a:solidFill>
                <a:latin typeface="EmbossedBlackWide" panose="020B0604020202020204"/>
                <a:ea typeface="ＭＳ Ｐゴシック" panose="020B0600070205080204" pitchFamily="34" charset="-128"/>
              </a:defRPr>
            </a:lvl8pPr>
            <a:lvl9pPr marL="1828800" eaLnBrk="0" fontAlgn="base" hangingPunct="0">
              <a:spcBef>
                <a:spcPct val="0"/>
              </a:spcBef>
              <a:spcAft>
                <a:spcPct val="0"/>
              </a:spcAft>
              <a:defRPr sz="4400" b="1">
                <a:solidFill>
                  <a:schemeClr val="tx1"/>
                </a:solidFill>
                <a:latin typeface="EmbossedBlackWide" panose="020B0604020202020204"/>
                <a:ea typeface="ＭＳ Ｐゴシック" panose="020B0600070205080204" pitchFamily="34" charset="-128"/>
              </a:defRPr>
            </a:lvl9pPr>
          </a:lstStyle>
          <a:p>
            <a:fld id="{8B02AAAA-8165-4684-B993-7C6B62585807}" type="slidenum">
              <a:rPr lang="en-US" sz="1300" b="0">
                <a:latin typeface="Arial" panose="020B0604020202020204" pitchFamily="34" charset="0"/>
              </a:rPr>
              <a:pPr/>
              <a:t>31</a:t>
            </a:fld>
            <a:endParaRPr lang="en-US" sz="1300" b="0">
              <a:latin typeface="Arial" panose="020B0604020202020204" pitchFamily="34" charset="0"/>
            </a:endParaRPr>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latin typeface="Arial" panose="020B0604020202020204" pitchFamily="34" charset="0"/>
                <a:ea typeface="ＭＳ Ｐゴシック" panose="020B0600070205080204" pitchFamily="34" charset="-128"/>
              </a:rPr>
              <a:t>The voids are not completely empty but there</a:t>
            </a:r>
            <a:r>
              <a:rPr lang="en-US" baseline="0" dirty="0" smtClean="0">
                <a:latin typeface="Arial" panose="020B0604020202020204" pitchFamily="34" charset="0"/>
                <a:ea typeface="ＭＳ Ｐゴシック" panose="020B0600070205080204" pitchFamily="34" charset="-128"/>
              </a:rPr>
              <a:t> isn’t much there.</a:t>
            </a:r>
            <a:endParaRPr lang="en-US" dirty="0"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00841132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4400" b="1">
                <a:solidFill>
                  <a:schemeClr val="tx1"/>
                </a:solidFill>
                <a:latin typeface="EmbossedBlackWide" panose="020B0604020202020204"/>
                <a:ea typeface="ＭＳ Ｐゴシック" panose="020B0600070205080204" pitchFamily="34" charset="-128"/>
              </a:defRPr>
            </a:lvl1pPr>
            <a:lvl2pPr marL="37931725" indent="-37474525" defTabSz="966788">
              <a:defRPr sz="4400" b="1">
                <a:solidFill>
                  <a:schemeClr val="tx1"/>
                </a:solidFill>
                <a:latin typeface="EmbossedBlackWide" panose="020B0604020202020204"/>
                <a:ea typeface="ＭＳ Ｐゴシック" panose="020B0600070205080204" pitchFamily="34" charset="-128"/>
              </a:defRPr>
            </a:lvl2pPr>
            <a:lvl3pPr>
              <a:defRPr sz="4400" b="1">
                <a:solidFill>
                  <a:schemeClr val="tx1"/>
                </a:solidFill>
                <a:latin typeface="EmbossedBlackWide" panose="020B0604020202020204"/>
                <a:ea typeface="ＭＳ Ｐゴシック" panose="020B0600070205080204" pitchFamily="34" charset="-128"/>
              </a:defRPr>
            </a:lvl3pPr>
            <a:lvl4pPr>
              <a:defRPr sz="4400" b="1">
                <a:solidFill>
                  <a:schemeClr val="tx1"/>
                </a:solidFill>
                <a:latin typeface="EmbossedBlackWide" panose="020B0604020202020204"/>
                <a:ea typeface="ＭＳ Ｐゴシック" panose="020B0600070205080204" pitchFamily="34" charset="-128"/>
              </a:defRPr>
            </a:lvl4pPr>
            <a:lvl5pPr>
              <a:defRPr sz="4400" b="1">
                <a:solidFill>
                  <a:schemeClr val="tx1"/>
                </a:solidFill>
                <a:latin typeface="EmbossedBlackWide" panose="020B0604020202020204"/>
                <a:ea typeface="ＭＳ Ｐゴシック" panose="020B0600070205080204" pitchFamily="34" charset="-128"/>
              </a:defRPr>
            </a:lvl5pPr>
            <a:lvl6pPr marL="457200" eaLnBrk="0" fontAlgn="base" hangingPunct="0">
              <a:spcBef>
                <a:spcPct val="0"/>
              </a:spcBef>
              <a:spcAft>
                <a:spcPct val="0"/>
              </a:spcAft>
              <a:defRPr sz="4400" b="1">
                <a:solidFill>
                  <a:schemeClr val="tx1"/>
                </a:solidFill>
                <a:latin typeface="EmbossedBlackWide" panose="020B0604020202020204"/>
                <a:ea typeface="ＭＳ Ｐゴシック" panose="020B0600070205080204" pitchFamily="34" charset="-128"/>
              </a:defRPr>
            </a:lvl6pPr>
            <a:lvl7pPr marL="914400" eaLnBrk="0" fontAlgn="base" hangingPunct="0">
              <a:spcBef>
                <a:spcPct val="0"/>
              </a:spcBef>
              <a:spcAft>
                <a:spcPct val="0"/>
              </a:spcAft>
              <a:defRPr sz="4400" b="1">
                <a:solidFill>
                  <a:schemeClr val="tx1"/>
                </a:solidFill>
                <a:latin typeface="EmbossedBlackWide" panose="020B0604020202020204"/>
                <a:ea typeface="ＭＳ Ｐゴシック" panose="020B0600070205080204" pitchFamily="34" charset="-128"/>
              </a:defRPr>
            </a:lvl7pPr>
            <a:lvl8pPr marL="1371600" eaLnBrk="0" fontAlgn="base" hangingPunct="0">
              <a:spcBef>
                <a:spcPct val="0"/>
              </a:spcBef>
              <a:spcAft>
                <a:spcPct val="0"/>
              </a:spcAft>
              <a:defRPr sz="4400" b="1">
                <a:solidFill>
                  <a:schemeClr val="tx1"/>
                </a:solidFill>
                <a:latin typeface="EmbossedBlackWide" panose="020B0604020202020204"/>
                <a:ea typeface="ＭＳ Ｐゴシック" panose="020B0600070205080204" pitchFamily="34" charset="-128"/>
              </a:defRPr>
            </a:lvl8pPr>
            <a:lvl9pPr marL="1828800" eaLnBrk="0" fontAlgn="base" hangingPunct="0">
              <a:spcBef>
                <a:spcPct val="0"/>
              </a:spcBef>
              <a:spcAft>
                <a:spcPct val="0"/>
              </a:spcAft>
              <a:defRPr sz="4400" b="1">
                <a:solidFill>
                  <a:schemeClr val="tx1"/>
                </a:solidFill>
                <a:latin typeface="EmbossedBlackWide" panose="020B0604020202020204"/>
                <a:ea typeface="ＭＳ Ｐゴシック" panose="020B0600070205080204" pitchFamily="34" charset="-128"/>
              </a:defRPr>
            </a:lvl9pPr>
          </a:lstStyle>
          <a:p>
            <a:fld id="{68712425-F7C1-40F6-8509-5C953250DD98}" type="slidenum">
              <a:rPr lang="en-US" sz="1300" b="0">
                <a:latin typeface="Arial" panose="020B0604020202020204" pitchFamily="34" charset="0"/>
              </a:rPr>
              <a:pPr/>
              <a:t>32</a:t>
            </a:fld>
            <a:endParaRPr lang="en-US" sz="1300" b="0">
              <a:latin typeface="Arial" panose="020B0604020202020204" pitchFamily="34" charset="0"/>
            </a:endParaRPr>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a:r>
              <a:rPr lang="en-US" sz="1200" kern="1200" dirty="0" smtClean="0">
                <a:solidFill>
                  <a:srgbClr val="FFFFFF"/>
                </a:solidFill>
                <a:effectLst>
                  <a:outerShdw blurRad="38100" dist="38100" dir="2700000" algn="tl">
                    <a:srgbClr val="000000"/>
                  </a:outerShdw>
                </a:effectLst>
                <a:latin typeface="Arial" charset="0"/>
                <a:ea typeface="+mn-ea"/>
                <a:cs typeface="+mn-cs"/>
              </a:rPr>
              <a:t>Our best models for galaxy formation assume:</a:t>
            </a:r>
          </a:p>
          <a:p>
            <a:pPr algn="l"/>
            <a:r>
              <a:rPr lang="en-US" sz="1200" kern="1200" dirty="0" smtClean="0">
                <a:solidFill>
                  <a:srgbClr val="FFFFFF"/>
                </a:solidFill>
                <a:effectLst>
                  <a:outerShdw blurRad="38100" dist="38100" dir="2700000" algn="tl">
                    <a:srgbClr val="000000"/>
                  </a:outerShdw>
                </a:effectLst>
                <a:latin typeface="Arial" charset="0"/>
                <a:ea typeface="+mn-ea"/>
                <a:cs typeface="+mn-cs"/>
              </a:rPr>
              <a:t>Matter originally filled all of space </a:t>
            </a:r>
            <a:r>
              <a:rPr lang="en-US" sz="1200" i="1" kern="1200" dirty="0" smtClean="0">
                <a:solidFill>
                  <a:srgbClr val="FFFFFF"/>
                </a:solidFill>
                <a:effectLst>
                  <a:outerShdw blurRad="38100" dist="38100" dir="2700000" algn="tl">
                    <a:srgbClr val="000000"/>
                  </a:outerShdw>
                </a:effectLst>
                <a:latin typeface="Arial" charset="0"/>
                <a:ea typeface="+mn-ea"/>
                <a:cs typeface="+mn-cs"/>
              </a:rPr>
              <a:t>almost</a:t>
            </a:r>
            <a:r>
              <a:rPr lang="en-US" sz="1200" kern="1200" dirty="0" smtClean="0">
                <a:solidFill>
                  <a:srgbClr val="FFFFFF"/>
                </a:solidFill>
                <a:effectLst>
                  <a:outerShdw blurRad="38100" dist="38100" dir="2700000" algn="tl">
                    <a:srgbClr val="000000"/>
                  </a:outerShdw>
                </a:effectLst>
                <a:latin typeface="Arial" charset="0"/>
                <a:ea typeface="+mn-ea"/>
                <a:cs typeface="+mn-cs"/>
              </a:rPr>
              <a:t> uniformly. Gravity of denser regions pulled in surrounding matter.</a:t>
            </a:r>
            <a:endParaRPr lang="en-US" sz="2000" kern="1200" dirty="0" smtClean="0">
              <a:solidFill>
                <a:srgbClr val="FFFFFF"/>
              </a:solidFill>
              <a:effectLst>
                <a:outerShdw blurRad="38100" dist="38100" dir="2700000" algn="tl">
                  <a:srgbClr val="000000"/>
                </a:outerShdw>
              </a:effectLst>
              <a:latin typeface="Arial" charset="0"/>
              <a:ea typeface="+mn-ea"/>
              <a:cs typeface="+mn-cs"/>
            </a:endParaRPr>
          </a:p>
        </p:txBody>
      </p:sp>
    </p:spTree>
    <p:extLst>
      <p:ext uri="{BB962C8B-B14F-4D97-AF65-F5344CB8AC3E}">
        <p14:creationId xmlns:p14="http://schemas.microsoft.com/office/powerpoint/2010/main" val="347380460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p:spPr>
        <p:txBody>
          <a:bodyPr/>
          <a:lstStyle>
            <a:lvl1pPr defTabSz="966788">
              <a:defRPr sz="3200">
                <a:solidFill>
                  <a:schemeClr val="tx1"/>
                </a:solidFill>
                <a:latin typeface="EmbossedBlackWide" pitchFamily="18" charset="0"/>
              </a:defRPr>
            </a:lvl1pPr>
            <a:lvl2pPr marL="742950" indent="-285750" defTabSz="966788">
              <a:defRPr sz="3200">
                <a:solidFill>
                  <a:schemeClr val="tx1"/>
                </a:solidFill>
                <a:latin typeface="EmbossedBlackWide" pitchFamily="18" charset="0"/>
              </a:defRPr>
            </a:lvl2pPr>
            <a:lvl3pPr marL="1143000" indent="-228600" defTabSz="966788">
              <a:defRPr sz="3200">
                <a:solidFill>
                  <a:schemeClr val="tx1"/>
                </a:solidFill>
                <a:latin typeface="EmbossedBlackWide" pitchFamily="18" charset="0"/>
              </a:defRPr>
            </a:lvl3pPr>
            <a:lvl4pPr marL="1600200" indent="-228600" defTabSz="966788">
              <a:defRPr sz="3200">
                <a:solidFill>
                  <a:schemeClr val="tx1"/>
                </a:solidFill>
                <a:latin typeface="EmbossedBlackWide" pitchFamily="18" charset="0"/>
              </a:defRPr>
            </a:lvl4pPr>
            <a:lvl5pPr marL="2057400" indent="-228600" defTabSz="966788">
              <a:defRPr sz="3200">
                <a:solidFill>
                  <a:schemeClr val="tx1"/>
                </a:solidFill>
                <a:latin typeface="EmbossedBlackWide" pitchFamily="18" charset="0"/>
              </a:defRPr>
            </a:lvl5pPr>
            <a:lvl6pPr marL="2514600" indent="-228600" algn="ctr" defTabSz="966788" eaLnBrk="0" fontAlgn="base" hangingPunct="0">
              <a:spcBef>
                <a:spcPct val="0"/>
              </a:spcBef>
              <a:spcAft>
                <a:spcPct val="0"/>
              </a:spcAft>
              <a:defRPr sz="3200">
                <a:solidFill>
                  <a:schemeClr val="tx1"/>
                </a:solidFill>
                <a:latin typeface="EmbossedBlackWide" pitchFamily="18" charset="0"/>
              </a:defRPr>
            </a:lvl6pPr>
            <a:lvl7pPr marL="2971800" indent="-228600" algn="ctr" defTabSz="966788" eaLnBrk="0" fontAlgn="base" hangingPunct="0">
              <a:spcBef>
                <a:spcPct val="0"/>
              </a:spcBef>
              <a:spcAft>
                <a:spcPct val="0"/>
              </a:spcAft>
              <a:defRPr sz="3200">
                <a:solidFill>
                  <a:schemeClr val="tx1"/>
                </a:solidFill>
                <a:latin typeface="EmbossedBlackWide" pitchFamily="18" charset="0"/>
              </a:defRPr>
            </a:lvl7pPr>
            <a:lvl8pPr marL="3429000" indent="-228600" algn="ctr" defTabSz="966788" eaLnBrk="0" fontAlgn="base" hangingPunct="0">
              <a:spcBef>
                <a:spcPct val="0"/>
              </a:spcBef>
              <a:spcAft>
                <a:spcPct val="0"/>
              </a:spcAft>
              <a:defRPr sz="3200">
                <a:solidFill>
                  <a:schemeClr val="tx1"/>
                </a:solidFill>
                <a:latin typeface="EmbossedBlackWide" pitchFamily="18" charset="0"/>
              </a:defRPr>
            </a:lvl8pPr>
            <a:lvl9pPr marL="3886200" indent="-228600" algn="ctr" defTabSz="966788" eaLnBrk="0" fontAlgn="base" hangingPunct="0">
              <a:spcBef>
                <a:spcPct val="0"/>
              </a:spcBef>
              <a:spcAft>
                <a:spcPct val="0"/>
              </a:spcAft>
              <a:defRPr sz="3200">
                <a:solidFill>
                  <a:schemeClr val="tx1"/>
                </a:solidFill>
                <a:latin typeface="EmbossedBlackWide" pitchFamily="18" charset="0"/>
              </a:defRPr>
            </a:lvl9pPr>
          </a:lstStyle>
          <a:p>
            <a:fld id="{7A66EACB-2871-4353-9AB4-4CBDA3908EF3}" type="slidenum">
              <a:rPr lang="en-US" sz="1300">
                <a:latin typeface="Arial" panose="020B0604020202020204" pitchFamily="34" charset="0"/>
              </a:rPr>
              <a:pPr/>
              <a:t>33</a:t>
            </a:fld>
            <a:endParaRPr lang="en-US" sz="1300">
              <a:latin typeface="Arial" panose="020B0604020202020204" pitchFamily="34" charset="0"/>
            </a:endParaRPr>
          </a:p>
        </p:txBody>
      </p:sp>
      <p:sp>
        <p:nvSpPr>
          <p:cNvPr id="117763" name="Rectangle 2"/>
          <p:cNvSpPr>
            <a:spLocks noGrp="1" noRot="1" noChangeAspect="1" noChangeArrowheads="1" noTextEdit="1"/>
          </p:cNvSpPr>
          <p:nvPr>
            <p:ph type="sldImg"/>
          </p:nvPr>
        </p:nvSpPr>
        <p:spPr>
          <a:xfrm>
            <a:off x="1258888" y="720725"/>
            <a:ext cx="4800600" cy="3600450"/>
          </a:xfrm>
          <a:ln/>
        </p:spPr>
      </p:sp>
      <p:sp>
        <p:nvSpPr>
          <p:cNvPr id="117764" name="Rectangle 3"/>
          <p:cNvSpPr>
            <a:spLocks noGrp="1" noChangeArrowheads="1"/>
          </p:cNvSpPr>
          <p:nvPr>
            <p:ph type="body" idx="1"/>
          </p:nvPr>
        </p:nvSpPr>
        <p:spPr>
          <a:noFill/>
        </p:spPr>
        <p:txBody>
          <a:bodyPr/>
          <a:lstStyle/>
          <a:p>
            <a:pPr eaLnBrk="1" hangingPunct="1"/>
            <a:r>
              <a:rPr lang="en-US" dirty="0" smtClean="0">
                <a:latin typeface="Arial" panose="020B0604020202020204" pitchFamily="34" charset="0"/>
              </a:rPr>
              <a:t>“Bottom up” model for cluster formation:  we call this “hierarchical cluster formation”</a:t>
            </a:r>
          </a:p>
          <a:p>
            <a:pPr eaLnBrk="1" hangingPunct="1"/>
            <a:endParaRPr lang="en-US" dirty="0" smtClean="0">
              <a:latin typeface="Arial" panose="020B0604020202020204" pitchFamily="34" charset="0"/>
            </a:endParaRPr>
          </a:p>
          <a:p>
            <a:pPr eaLnBrk="1" hangingPunct="1"/>
            <a:r>
              <a:rPr lang="en-US" dirty="0" smtClean="0">
                <a:latin typeface="Arial" panose="020B0604020202020204" pitchFamily="34" charset="0"/>
              </a:rPr>
              <a:t>Dark matter halos are over-dense regions in the primordial soup after the big bang.  The Dark Matter is most of the mass – and we’ll talk about that more later in the next lecture.  But each place which is a little more dense starts to gather up the stuff around it (through gravity) and collapses down into galaxies, quasars, etc.  Each over-dense region gathers more stuff to it, eventually becoming groups and then clusters of galaxies.</a:t>
            </a:r>
          </a:p>
          <a:p>
            <a:pPr eaLnBrk="1" hangingPunct="1"/>
            <a:endParaRPr lang="en-US" dirty="0" smtClean="0">
              <a:latin typeface="Arial" panose="020B0604020202020204" pitchFamily="34" charset="0"/>
            </a:endParaRPr>
          </a:p>
          <a:p>
            <a:pPr eaLnBrk="1" hangingPunct="1"/>
            <a:r>
              <a:rPr lang="en-US" dirty="0" smtClean="0">
                <a:latin typeface="Arial" panose="020B0604020202020204" pitchFamily="34" charset="0"/>
              </a:rPr>
              <a:t>Groups and clusters continue to gather together even today – clusters are still in the process of forming.</a:t>
            </a:r>
          </a:p>
          <a:p>
            <a:pPr eaLnBrk="1" hangingPunct="1"/>
            <a:endParaRPr lang="en-US" dirty="0" smtClean="0">
              <a:latin typeface="Arial" panose="020B0604020202020204" pitchFamily="34" charset="0"/>
            </a:endParaRPr>
          </a:p>
          <a:p>
            <a:pPr eaLnBrk="1" hangingPunct="1"/>
            <a:r>
              <a:rPr lang="en-US" dirty="0" smtClean="0">
                <a:latin typeface="Arial" panose="020B0604020202020204" pitchFamily="34" charset="0"/>
              </a:rPr>
              <a:t>Groups even form today, now from the areas that were less dense originally, as matter moves together along “filaments” due to gravitational attraction.</a:t>
            </a:r>
          </a:p>
          <a:p>
            <a:pPr eaLnBrk="1" hangingPunct="1"/>
            <a:endParaRPr lang="en-US" baseline="30000" dirty="0" smtClean="0">
              <a:latin typeface="Arial" panose="020B0604020202020204" pitchFamily="34" charset="0"/>
            </a:endParaRPr>
          </a:p>
        </p:txBody>
      </p:sp>
    </p:spTree>
    <p:extLst>
      <p:ext uri="{BB962C8B-B14F-4D97-AF65-F5344CB8AC3E}">
        <p14:creationId xmlns:p14="http://schemas.microsoft.com/office/powerpoint/2010/main" val="67409677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p:spPr>
        <p:txBody>
          <a:bodyPr/>
          <a:lstStyle>
            <a:lvl1pPr defTabSz="966788">
              <a:defRPr sz="3200">
                <a:solidFill>
                  <a:schemeClr val="tx1"/>
                </a:solidFill>
                <a:latin typeface="EmbossedBlackWide" pitchFamily="18" charset="0"/>
              </a:defRPr>
            </a:lvl1pPr>
            <a:lvl2pPr marL="742950" indent="-285750" defTabSz="966788">
              <a:defRPr sz="3200">
                <a:solidFill>
                  <a:schemeClr val="tx1"/>
                </a:solidFill>
                <a:latin typeface="EmbossedBlackWide" pitchFamily="18" charset="0"/>
              </a:defRPr>
            </a:lvl2pPr>
            <a:lvl3pPr marL="1143000" indent="-228600" defTabSz="966788">
              <a:defRPr sz="3200">
                <a:solidFill>
                  <a:schemeClr val="tx1"/>
                </a:solidFill>
                <a:latin typeface="EmbossedBlackWide" pitchFamily="18" charset="0"/>
              </a:defRPr>
            </a:lvl3pPr>
            <a:lvl4pPr marL="1600200" indent="-228600" defTabSz="966788">
              <a:defRPr sz="3200">
                <a:solidFill>
                  <a:schemeClr val="tx1"/>
                </a:solidFill>
                <a:latin typeface="EmbossedBlackWide" pitchFamily="18" charset="0"/>
              </a:defRPr>
            </a:lvl4pPr>
            <a:lvl5pPr marL="2057400" indent="-228600" defTabSz="966788">
              <a:defRPr sz="3200">
                <a:solidFill>
                  <a:schemeClr val="tx1"/>
                </a:solidFill>
                <a:latin typeface="EmbossedBlackWide" pitchFamily="18" charset="0"/>
              </a:defRPr>
            </a:lvl5pPr>
            <a:lvl6pPr marL="2514600" indent="-228600" algn="ctr" defTabSz="966788" eaLnBrk="0" fontAlgn="base" hangingPunct="0">
              <a:spcBef>
                <a:spcPct val="0"/>
              </a:spcBef>
              <a:spcAft>
                <a:spcPct val="0"/>
              </a:spcAft>
              <a:defRPr sz="3200">
                <a:solidFill>
                  <a:schemeClr val="tx1"/>
                </a:solidFill>
                <a:latin typeface="EmbossedBlackWide" pitchFamily="18" charset="0"/>
              </a:defRPr>
            </a:lvl6pPr>
            <a:lvl7pPr marL="2971800" indent="-228600" algn="ctr" defTabSz="966788" eaLnBrk="0" fontAlgn="base" hangingPunct="0">
              <a:spcBef>
                <a:spcPct val="0"/>
              </a:spcBef>
              <a:spcAft>
                <a:spcPct val="0"/>
              </a:spcAft>
              <a:defRPr sz="3200">
                <a:solidFill>
                  <a:schemeClr val="tx1"/>
                </a:solidFill>
                <a:latin typeface="EmbossedBlackWide" pitchFamily="18" charset="0"/>
              </a:defRPr>
            </a:lvl7pPr>
            <a:lvl8pPr marL="3429000" indent="-228600" algn="ctr" defTabSz="966788" eaLnBrk="0" fontAlgn="base" hangingPunct="0">
              <a:spcBef>
                <a:spcPct val="0"/>
              </a:spcBef>
              <a:spcAft>
                <a:spcPct val="0"/>
              </a:spcAft>
              <a:defRPr sz="3200">
                <a:solidFill>
                  <a:schemeClr val="tx1"/>
                </a:solidFill>
                <a:latin typeface="EmbossedBlackWide" pitchFamily="18" charset="0"/>
              </a:defRPr>
            </a:lvl8pPr>
            <a:lvl9pPr marL="3886200" indent="-228600" algn="ctr" defTabSz="966788" eaLnBrk="0" fontAlgn="base" hangingPunct="0">
              <a:spcBef>
                <a:spcPct val="0"/>
              </a:spcBef>
              <a:spcAft>
                <a:spcPct val="0"/>
              </a:spcAft>
              <a:defRPr sz="3200">
                <a:solidFill>
                  <a:schemeClr val="tx1"/>
                </a:solidFill>
                <a:latin typeface="EmbossedBlackWide" pitchFamily="18" charset="0"/>
              </a:defRPr>
            </a:lvl9pPr>
          </a:lstStyle>
          <a:p>
            <a:fld id="{C346E742-AFAE-4A73-85E6-C4D28043C959}" type="slidenum">
              <a:rPr lang="en-US" sz="1300">
                <a:latin typeface="Arial" panose="020B0604020202020204" pitchFamily="34" charset="0"/>
              </a:rPr>
              <a:pPr/>
              <a:t>34</a:t>
            </a:fld>
            <a:endParaRPr lang="en-US" sz="1300">
              <a:latin typeface="Arial" panose="020B0604020202020204" pitchFamily="34" charset="0"/>
            </a:endParaRPr>
          </a:p>
        </p:txBody>
      </p:sp>
      <p:sp>
        <p:nvSpPr>
          <p:cNvPr id="119811" name="Rectangle 2"/>
          <p:cNvSpPr>
            <a:spLocks noGrp="1" noRot="1" noChangeAspect="1" noChangeArrowheads="1" noTextEdit="1"/>
          </p:cNvSpPr>
          <p:nvPr>
            <p:ph type="sldImg"/>
          </p:nvPr>
        </p:nvSpPr>
        <p:spPr>
          <a:ln/>
        </p:spPr>
      </p:sp>
      <p:sp>
        <p:nvSpPr>
          <p:cNvPr id="119812" name="Rectangle 3"/>
          <p:cNvSpPr>
            <a:spLocks noGrp="1" noChangeArrowheads="1"/>
          </p:cNvSpPr>
          <p:nvPr>
            <p:ph type="body" idx="1"/>
          </p:nvPr>
        </p:nvSpPr>
        <p:spPr>
          <a:noFill/>
        </p:spPr>
        <p:txBody>
          <a:bodyPr/>
          <a:lstStyle/>
          <a:p>
            <a:pPr eaLnBrk="1" hangingPunct="1"/>
            <a:r>
              <a:rPr lang="en-US" smtClean="0">
                <a:latin typeface="Arial" panose="020B0604020202020204" pitchFamily="34" charset="0"/>
              </a:rPr>
              <a:t>Critical density refers to the energy balance question.  </a:t>
            </a:r>
          </a:p>
          <a:p>
            <a:pPr eaLnBrk="1" hangingPunct="1"/>
            <a:r>
              <a:rPr lang="en-US" smtClean="0">
                <a:latin typeface="Arial" panose="020B0604020202020204" pitchFamily="34" charset="0"/>
              </a:rPr>
              <a:t>Is there enough mass to eventually halt the expansion.</a:t>
            </a:r>
          </a:p>
          <a:p>
            <a:pPr eaLnBrk="1" hangingPunct="1"/>
            <a:r>
              <a:rPr lang="en-US" smtClean="0">
                <a:latin typeface="Arial" panose="020B0604020202020204" pitchFamily="34" charset="0"/>
              </a:rPr>
              <a:t>The amount of mass required is called the critical density.</a:t>
            </a:r>
          </a:p>
        </p:txBody>
      </p:sp>
    </p:spTree>
    <p:extLst>
      <p:ext uri="{BB962C8B-B14F-4D97-AF65-F5344CB8AC3E}">
        <p14:creationId xmlns:p14="http://schemas.microsoft.com/office/powerpoint/2010/main" val="20870711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p:spPr>
        <p:txBody>
          <a:bodyPr/>
          <a:lstStyle>
            <a:lvl1pPr defTabSz="966788">
              <a:defRPr sz="3200">
                <a:solidFill>
                  <a:schemeClr val="tx1"/>
                </a:solidFill>
                <a:latin typeface="EmbossedBlackWide" pitchFamily="18" charset="0"/>
              </a:defRPr>
            </a:lvl1pPr>
            <a:lvl2pPr marL="742950" indent="-285750" defTabSz="966788">
              <a:defRPr sz="3200">
                <a:solidFill>
                  <a:schemeClr val="tx1"/>
                </a:solidFill>
                <a:latin typeface="EmbossedBlackWide" pitchFamily="18" charset="0"/>
              </a:defRPr>
            </a:lvl2pPr>
            <a:lvl3pPr marL="1143000" indent="-228600" defTabSz="966788">
              <a:defRPr sz="3200">
                <a:solidFill>
                  <a:schemeClr val="tx1"/>
                </a:solidFill>
                <a:latin typeface="EmbossedBlackWide" pitchFamily="18" charset="0"/>
              </a:defRPr>
            </a:lvl3pPr>
            <a:lvl4pPr marL="1600200" indent="-228600" defTabSz="966788">
              <a:defRPr sz="3200">
                <a:solidFill>
                  <a:schemeClr val="tx1"/>
                </a:solidFill>
                <a:latin typeface="EmbossedBlackWide" pitchFamily="18" charset="0"/>
              </a:defRPr>
            </a:lvl4pPr>
            <a:lvl5pPr marL="2057400" indent="-228600" defTabSz="966788">
              <a:defRPr sz="3200">
                <a:solidFill>
                  <a:schemeClr val="tx1"/>
                </a:solidFill>
                <a:latin typeface="EmbossedBlackWide" pitchFamily="18" charset="0"/>
              </a:defRPr>
            </a:lvl5pPr>
            <a:lvl6pPr marL="2514600" indent="-228600" algn="ctr" defTabSz="966788" eaLnBrk="0" fontAlgn="base" hangingPunct="0">
              <a:spcBef>
                <a:spcPct val="0"/>
              </a:spcBef>
              <a:spcAft>
                <a:spcPct val="0"/>
              </a:spcAft>
              <a:defRPr sz="3200">
                <a:solidFill>
                  <a:schemeClr val="tx1"/>
                </a:solidFill>
                <a:latin typeface="EmbossedBlackWide" pitchFamily="18" charset="0"/>
              </a:defRPr>
            </a:lvl6pPr>
            <a:lvl7pPr marL="2971800" indent="-228600" algn="ctr" defTabSz="966788" eaLnBrk="0" fontAlgn="base" hangingPunct="0">
              <a:spcBef>
                <a:spcPct val="0"/>
              </a:spcBef>
              <a:spcAft>
                <a:spcPct val="0"/>
              </a:spcAft>
              <a:defRPr sz="3200">
                <a:solidFill>
                  <a:schemeClr val="tx1"/>
                </a:solidFill>
                <a:latin typeface="EmbossedBlackWide" pitchFamily="18" charset="0"/>
              </a:defRPr>
            </a:lvl7pPr>
            <a:lvl8pPr marL="3429000" indent="-228600" algn="ctr" defTabSz="966788" eaLnBrk="0" fontAlgn="base" hangingPunct="0">
              <a:spcBef>
                <a:spcPct val="0"/>
              </a:spcBef>
              <a:spcAft>
                <a:spcPct val="0"/>
              </a:spcAft>
              <a:defRPr sz="3200">
                <a:solidFill>
                  <a:schemeClr val="tx1"/>
                </a:solidFill>
                <a:latin typeface="EmbossedBlackWide" pitchFamily="18" charset="0"/>
              </a:defRPr>
            </a:lvl8pPr>
            <a:lvl9pPr marL="3886200" indent="-228600" algn="ctr" defTabSz="966788" eaLnBrk="0" fontAlgn="base" hangingPunct="0">
              <a:spcBef>
                <a:spcPct val="0"/>
              </a:spcBef>
              <a:spcAft>
                <a:spcPct val="0"/>
              </a:spcAft>
              <a:defRPr sz="3200">
                <a:solidFill>
                  <a:schemeClr val="tx1"/>
                </a:solidFill>
                <a:latin typeface="EmbossedBlackWide" pitchFamily="18" charset="0"/>
              </a:defRPr>
            </a:lvl9pPr>
          </a:lstStyle>
          <a:p>
            <a:fld id="{AFAEBD80-F4B7-4F8F-993A-5BF49900FFF1}" type="slidenum">
              <a:rPr lang="en-US" sz="1300">
                <a:latin typeface="Arial" panose="020B0604020202020204" pitchFamily="34" charset="0"/>
              </a:rPr>
              <a:pPr/>
              <a:t>35</a:t>
            </a:fld>
            <a:endParaRPr lang="en-US" sz="1300">
              <a:latin typeface="Arial" panose="020B0604020202020204" pitchFamily="34" charset="0"/>
            </a:endParaRPr>
          </a:p>
        </p:txBody>
      </p:sp>
      <p:sp>
        <p:nvSpPr>
          <p:cNvPr id="120835" name="Rectangle 2"/>
          <p:cNvSpPr>
            <a:spLocks noGrp="1" noRot="1" noChangeAspect="1" noChangeArrowheads="1" noTextEdit="1"/>
          </p:cNvSpPr>
          <p:nvPr>
            <p:ph type="sldImg"/>
          </p:nvPr>
        </p:nvSpPr>
        <p:spPr>
          <a:ln/>
        </p:spPr>
      </p:sp>
      <p:sp>
        <p:nvSpPr>
          <p:cNvPr id="120836" name="Rectangle 3"/>
          <p:cNvSpPr>
            <a:spLocks noGrp="1" noChangeArrowheads="1"/>
          </p:cNvSpPr>
          <p:nvPr>
            <p:ph type="body" idx="1"/>
          </p:nvPr>
        </p:nvSpPr>
        <p:spPr>
          <a:noFill/>
        </p:spPr>
        <p:txBody>
          <a:bodyPr/>
          <a:lstStyle/>
          <a:p>
            <a:pPr eaLnBrk="1" hangingPunct="1"/>
            <a:endParaRPr lang="en-US" smtClean="0">
              <a:latin typeface="Arial" panose="020B0604020202020204" pitchFamily="34" charset="0"/>
            </a:endParaRPr>
          </a:p>
        </p:txBody>
      </p:sp>
    </p:spTree>
    <p:extLst>
      <p:ext uri="{BB962C8B-B14F-4D97-AF65-F5344CB8AC3E}">
        <p14:creationId xmlns:p14="http://schemas.microsoft.com/office/powerpoint/2010/main" val="162524655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p:spPr>
        <p:txBody>
          <a:bodyPr/>
          <a:lstStyle>
            <a:lvl1pPr defTabSz="966788">
              <a:defRPr sz="3200">
                <a:solidFill>
                  <a:schemeClr val="tx1"/>
                </a:solidFill>
                <a:latin typeface="EmbossedBlackWide" pitchFamily="18" charset="0"/>
              </a:defRPr>
            </a:lvl1pPr>
            <a:lvl2pPr marL="742950" indent="-285750" defTabSz="966788">
              <a:defRPr sz="3200">
                <a:solidFill>
                  <a:schemeClr val="tx1"/>
                </a:solidFill>
                <a:latin typeface="EmbossedBlackWide" pitchFamily="18" charset="0"/>
              </a:defRPr>
            </a:lvl2pPr>
            <a:lvl3pPr marL="1143000" indent="-228600" defTabSz="966788">
              <a:defRPr sz="3200">
                <a:solidFill>
                  <a:schemeClr val="tx1"/>
                </a:solidFill>
                <a:latin typeface="EmbossedBlackWide" pitchFamily="18" charset="0"/>
              </a:defRPr>
            </a:lvl3pPr>
            <a:lvl4pPr marL="1600200" indent="-228600" defTabSz="966788">
              <a:defRPr sz="3200">
                <a:solidFill>
                  <a:schemeClr val="tx1"/>
                </a:solidFill>
                <a:latin typeface="EmbossedBlackWide" pitchFamily="18" charset="0"/>
              </a:defRPr>
            </a:lvl4pPr>
            <a:lvl5pPr marL="2057400" indent="-228600" defTabSz="966788">
              <a:defRPr sz="3200">
                <a:solidFill>
                  <a:schemeClr val="tx1"/>
                </a:solidFill>
                <a:latin typeface="EmbossedBlackWide" pitchFamily="18" charset="0"/>
              </a:defRPr>
            </a:lvl5pPr>
            <a:lvl6pPr marL="2514600" indent="-228600" algn="ctr" defTabSz="966788" eaLnBrk="0" fontAlgn="base" hangingPunct="0">
              <a:spcBef>
                <a:spcPct val="0"/>
              </a:spcBef>
              <a:spcAft>
                <a:spcPct val="0"/>
              </a:spcAft>
              <a:defRPr sz="3200">
                <a:solidFill>
                  <a:schemeClr val="tx1"/>
                </a:solidFill>
                <a:latin typeface="EmbossedBlackWide" pitchFamily="18" charset="0"/>
              </a:defRPr>
            </a:lvl6pPr>
            <a:lvl7pPr marL="2971800" indent="-228600" algn="ctr" defTabSz="966788" eaLnBrk="0" fontAlgn="base" hangingPunct="0">
              <a:spcBef>
                <a:spcPct val="0"/>
              </a:spcBef>
              <a:spcAft>
                <a:spcPct val="0"/>
              </a:spcAft>
              <a:defRPr sz="3200">
                <a:solidFill>
                  <a:schemeClr val="tx1"/>
                </a:solidFill>
                <a:latin typeface="EmbossedBlackWide" pitchFamily="18" charset="0"/>
              </a:defRPr>
            </a:lvl7pPr>
            <a:lvl8pPr marL="3429000" indent="-228600" algn="ctr" defTabSz="966788" eaLnBrk="0" fontAlgn="base" hangingPunct="0">
              <a:spcBef>
                <a:spcPct val="0"/>
              </a:spcBef>
              <a:spcAft>
                <a:spcPct val="0"/>
              </a:spcAft>
              <a:defRPr sz="3200">
                <a:solidFill>
                  <a:schemeClr val="tx1"/>
                </a:solidFill>
                <a:latin typeface="EmbossedBlackWide" pitchFamily="18" charset="0"/>
              </a:defRPr>
            </a:lvl8pPr>
            <a:lvl9pPr marL="3886200" indent="-228600" algn="ctr" defTabSz="966788" eaLnBrk="0" fontAlgn="base" hangingPunct="0">
              <a:spcBef>
                <a:spcPct val="0"/>
              </a:spcBef>
              <a:spcAft>
                <a:spcPct val="0"/>
              </a:spcAft>
              <a:defRPr sz="3200">
                <a:solidFill>
                  <a:schemeClr val="tx1"/>
                </a:solidFill>
                <a:latin typeface="EmbossedBlackWide" pitchFamily="18" charset="0"/>
              </a:defRPr>
            </a:lvl9pPr>
          </a:lstStyle>
          <a:p>
            <a:fld id="{0107F29F-3FD3-473E-A928-F112C242410E}" type="slidenum">
              <a:rPr lang="en-US" sz="1300">
                <a:latin typeface="Arial" panose="020B0604020202020204" pitchFamily="34" charset="0"/>
              </a:rPr>
              <a:pPr/>
              <a:t>36</a:t>
            </a:fld>
            <a:endParaRPr lang="en-US" sz="1300">
              <a:latin typeface="Arial" panose="020B0604020202020204" pitchFamily="34" charset="0"/>
            </a:endParaRPr>
          </a:p>
        </p:txBody>
      </p:sp>
      <p:sp>
        <p:nvSpPr>
          <p:cNvPr id="121859" name="Rectangle 2"/>
          <p:cNvSpPr>
            <a:spLocks noGrp="1" noRot="1" noChangeAspect="1" noChangeArrowheads="1" noTextEdit="1"/>
          </p:cNvSpPr>
          <p:nvPr>
            <p:ph type="sldImg"/>
          </p:nvPr>
        </p:nvSpPr>
        <p:spPr>
          <a:ln/>
        </p:spPr>
      </p:sp>
      <p:sp>
        <p:nvSpPr>
          <p:cNvPr id="121860" name="Rectangle 3"/>
          <p:cNvSpPr>
            <a:spLocks noGrp="1" noChangeArrowheads="1"/>
          </p:cNvSpPr>
          <p:nvPr>
            <p:ph type="body" idx="1"/>
          </p:nvPr>
        </p:nvSpPr>
        <p:spPr>
          <a:noFill/>
        </p:spPr>
        <p:txBody>
          <a:bodyPr/>
          <a:lstStyle/>
          <a:p>
            <a:pPr eaLnBrk="1" hangingPunct="1"/>
            <a:r>
              <a:rPr lang="en-US" dirty="0" smtClean="0">
                <a:latin typeface="Arial" panose="020B0604020202020204" pitchFamily="34" charset="0"/>
              </a:rPr>
              <a:t>At critical density, the expansion will continue to slow down but the deceleration will become less and less never quite reaching zero</a:t>
            </a:r>
          </a:p>
          <a:p>
            <a:pPr eaLnBrk="1" hangingPunct="1"/>
            <a:r>
              <a:rPr lang="en-US" dirty="0" smtClean="0">
                <a:latin typeface="Arial" panose="020B0604020202020204" pitchFamily="34" charset="0"/>
              </a:rPr>
              <a:t>Like Zeno’s paradox.  Walk half way towards a tree.  Now walk halfway again.  Again.  Again.  You never reach the tree.</a:t>
            </a:r>
          </a:p>
          <a:p>
            <a:pPr eaLnBrk="1" hangingPunct="1"/>
            <a:endParaRPr lang="en-US" dirty="0" smtClean="0">
              <a:latin typeface="Arial" panose="020B0604020202020204" pitchFamily="34" charset="0"/>
            </a:endParaRPr>
          </a:p>
          <a:p>
            <a:pPr eaLnBrk="1" hangingPunct="1"/>
            <a:r>
              <a:rPr lang="en-US" dirty="0" smtClean="0">
                <a:latin typeface="Arial" panose="020B0604020202020204" pitchFamily="34" charset="0"/>
              </a:rPr>
              <a:t>Less than critical density and the universe just coasts.</a:t>
            </a:r>
          </a:p>
          <a:p>
            <a:pPr eaLnBrk="1" hangingPunct="1"/>
            <a:r>
              <a:rPr lang="en-US" dirty="0" smtClean="0">
                <a:latin typeface="Arial" panose="020B0604020202020204" pitchFamily="34" charset="0"/>
              </a:rPr>
              <a:t>At any rate, it eventually becomes a cold lifeless place.  How sad.</a:t>
            </a:r>
          </a:p>
        </p:txBody>
      </p:sp>
    </p:spTree>
    <p:extLst>
      <p:ext uri="{BB962C8B-B14F-4D97-AF65-F5344CB8AC3E}">
        <p14:creationId xmlns:p14="http://schemas.microsoft.com/office/powerpoint/2010/main" val="357308571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p:spPr>
        <p:txBody>
          <a:bodyPr/>
          <a:lstStyle>
            <a:lvl1pPr defTabSz="966788">
              <a:defRPr sz="3200">
                <a:solidFill>
                  <a:schemeClr val="tx1"/>
                </a:solidFill>
                <a:latin typeface="EmbossedBlackWide" pitchFamily="18" charset="0"/>
              </a:defRPr>
            </a:lvl1pPr>
            <a:lvl2pPr marL="742950" indent="-285750" defTabSz="966788">
              <a:defRPr sz="3200">
                <a:solidFill>
                  <a:schemeClr val="tx1"/>
                </a:solidFill>
                <a:latin typeface="EmbossedBlackWide" pitchFamily="18" charset="0"/>
              </a:defRPr>
            </a:lvl2pPr>
            <a:lvl3pPr marL="1143000" indent="-228600" defTabSz="966788">
              <a:defRPr sz="3200">
                <a:solidFill>
                  <a:schemeClr val="tx1"/>
                </a:solidFill>
                <a:latin typeface="EmbossedBlackWide" pitchFamily="18" charset="0"/>
              </a:defRPr>
            </a:lvl3pPr>
            <a:lvl4pPr marL="1600200" indent="-228600" defTabSz="966788">
              <a:defRPr sz="3200">
                <a:solidFill>
                  <a:schemeClr val="tx1"/>
                </a:solidFill>
                <a:latin typeface="EmbossedBlackWide" pitchFamily="18" charset="0"/>
              </a:defRPr>
            </a:lvl4pPr>
            <a:lvl5pPr marL="2057400" indent="-228600" defTabSz="966788">
              <a:defRPr sz="3200">
                <a:solidFill>
                  <a:schemeClr val="tx1"/>
                </a:solidFill>
                <a:latin typeface="EmbossedBlackWide" pitchFamily="18" charset="0"/>
              </a:defRPr>
            </a:lvl5pPr>
            <a:lvl6pPr marL="2514600" indent="-228600" algn="ctr" defTabSz="966788" eaLnBrk="0" fontAlgn="base" hangingPunct="0">
              <a:spcBef>
                <a:spcPct val="0"/>
              </a:spcBef>
              <a:spcAft>
                <a:spcPct val="0"/>
              </a:spcAft>
              <a:defRPr sz="3200">
                <a:solidFill>
                  <a:schemeClr val="tx1"/>
                </a:solidFill>
                <a:latin typeface="EmbossedBlackWide" pitchFamily="18" charset="0"/>
              </a:defRPr>
            </a:lvl6pPr>
            <a:lvl7pPr marL="2971800" indent="-228600" algn="ctr" defTabSz="966788" eaLnBrk="0" fontAlgn="base" hangingPunct="0">
              <a:spcBef>
                <a:spcPct val="0"/>
              </a:spcBef>
              <a:spcAft>
                <a:spcPct val="0"/>
              </a:spcAft>
              <a:defRPr sz="3200">
                <a:solidFill>
                  <a:schemeClr val="tx1"/>
                </a:solidFill>
                <a:latin typeface="EmbossedBlackWide" pitchFamily="18" charset="0"/>
              </a:defRPr>
            </a:lvl7pPr>
            <a:lvl8pPr marL="3429000" indent="-228600" algn="ctr" defTabSz="966788" eaLnBrk="0" fontAlgn="base" hangingPunct="0">
              <a:spcBef>
                <a:spcPct val="0"/>
              </a:spcBef>
              <a:spcAft>
                <a:spcPct val="0"/>
              </a:spcAft>
              <a:defRPr sz="3200">
                <a:solidFill>
                  <a:schemeClr val="tx1"/>
                </a:solidFill>
                <a:latin typeface="EmbossedBlackWide" pitchFamily="18" charset="0"/>
              </a:defRPr>
            </a:lvl8pPr>
            <a:lvl9pPr marL="3886200" indent="-228600" algn="ctr" defTabSz="966788" eaLnBrk="0" fontAlgn="base" hangingPunct="0">
              <a:spcBef>
                <a:spcPct val="0"/>
              </a:spcBef>
              <a:spcAft>
                <a:spcPct val="0"/>
              </a:spcAft>
              <a:defRPr sz="3200">
                <a:solidFill>
                  <a:schemeClr val="tx1"/>
                </a:solidFill>
                <a:latin typeface="EmbossedBlackWide" pitchFamily="18" charset="0"/>
              </a:defRPr>
            </a:lvl9pPr>
          </a:lstStyle>
          <a:p>
            <a:fld id="{E23E321C-9CB3-4ACB-A7AE-2E0F52C7D564}" type="slidenum">
              <a:rPr lang="en-US" sz="1300">
                <a:latin typeface="Arial" panose="020B0604020202020204" pitchFamily="34" charset="0"/>
              </a:rPr>
              <a:pPr/>
              <a:t>37</a:t>
            </a:fld>
            <a:endParaRPr lang="en-US" sz="1300">
              <a:latin typeface="Arial" panose="020B0604020202020204" pitchFamily="34" charset="0"/>
            </a:endParaRPr>
          </a:p>
        </p:txBody>
      </p:sp>
      <p:sp>
        <p:nvSpPr>
          <p:cNvPr id="122883" name="Rectangle 2"/>
          <p:cNvSpPr>
            <a:spLocks noGrp="1" noRot="1" noChangeAspect="1" noChangeArrowheads="1" noTextEdit="1"/>
          </p:cNvSpPr>
          <p:nvPr>
            <p:ph type="sldImg"/>
          </p:nvPr>
        </p:nvSpPr>
        <p:spPr>
          <a:ln/>
        </p:spPr>
      </p:sp>
      <p:sp>
        <p:nvSpPr>
          <p:cNvPr id="122884" name="Rectangle 3"/>
          <p:cNvSpPr>
            <a:spLocks noGrp="1" noChangeArrowheads="1"/>
          </p:cNvSpPr>
          <p:nvPr>
            <p:ph type="body" idx="1"/>
          </p:nvPr>
        </p:nvSpPr>
        <p:spPr>
          <a:noFill/>
        </p:spPr>
        <p:txBody>
          <a:bodyPr/>
          <a:lstStyle/>
          <a:p>
            <a:pPr eaLnBrk="1" hangingPunct="1"/>
            <a:endParaRPr lang="en-US" smtClean="0">
              <a:latin typeface="Arial" panose="020B0604020202020204" pitchFamily="34" charset="0"/>
            </a:endParaRPr>
          </a:p>
        </p:txBody>
      </p:sp>
    </p:spTree>
    <p:extLst>
      <p:ext uri="{BB962C8B-B14F-4D97-AF65-F5344CB8AC3E}">
        <p14:creationId xmlns:p14="http://schemas.microsoft.com/office/powerpoint/2010/main" val="92505397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noFill/>
        </p:spPr>
        <p:txBody>
          <a:bodyPr/>
          <a:lstStyle>
            <a:lvl1pPr defTabSz="966788">
              <a:defRPr sz="3200">
                <a:solidFill>
                  <a:schemeClr val="tx1"/>
                </a:solidFill>
                <a:latin typeface="EmbossedBlackWide" pitchFamily="18" charset="0"/>
              </a:defRPr>
            </a:lvl1pPr>
            <a:lvl2pPr marL="742950" indent="-285750" defTabSz="966788">
              <a:defRPr sz="3200">
                <a:solidFill>
                  <a:schemeClr val="tx1"/>
                </a:solidFill>
                <a:latin typeface="EmbossedBlackWide" pitchFamily="18" charset="0"/>
              </a:defRPr>
            </a:lvl2pPr>
            <a:lvl3pPr marL="1143000" indent="-228600" defTabSz="966788">
              <a:defRPr sz="3200">
                <a:solidFill>
                  <a:schemeClr val="tx1"/>
                </a:solidFill>
                <a:latin typeface="EmbossedBlackWide" pitchFamily="18" charset="0"/>
              </a:defRPr>
            </a:lvl3pPr>
            <a:lvl4pPr marL="1600200" indent="-228600" defTabSz="966788">
              <a:defRPr sz="3200">
                <a:solidFill>
                  <a:schemeClr val="tx1"/>
                </a:solidFill>
                <a:latin typeface="EmbossedBlackWide" pitchFamily="18" charset="0"/>
              </a:defRPr>
            </a:lvl4pPr>
            <a:lvl5pPr marL="2057400" indent="-228600" defTabSz="966788">
              <a:defRPr sz="3200">
                <a:solidFill>
                  <a:schemeClr val="tx1"/>
                </a:solidFill>
                <a:latin typeface="EmbossedBlackWide" pitchFamily="18" charset="0"/>
              </a:defRPr>
            </a:lvl5pPr>
            <a:lvl6pPr marL="2514600" indent="-228600" algn="ctr" defTabSz="966788" eaLnBrk="0" fontAlgn="base" hangingPunct="0">
              <a:spcBef>
                <a:spcPct val="0"/>
              </a:spcBef>
              <a:spcAft>
                <a:spcPct val="0"/>
              </a:spcAft>
              <a:defRPr sz="3200">
                <a:solidFill>
                  <a:schemeClr val="tx1"/>
                </a:solidFill>
                <a:latin typeface="EmbossedBlackWide" pitchFamily="18" charset="0"/>
              </a:defRPr>
            </a:lvl6pPr>
            <a:lvl7pPr marL="2971800" indent="-228600" algn="ctr" defTabSz="966788" eaLnBrk="0" fontAlgn="base" hangingPunct="0">
              <a:spcBef>
                <a:spcPct val="0"/>
              </a:spcBef>
              <a:spcAft>
                <a:spcPct val="0"/>
              </a:spcAft>
              <a:defRPr sz="3200">
                <a:solidFill>
                  <a:schemeClr val="tx1"/>
                </a:solidFill>
                <a:latin typeface="EmbossedBlackWide" pitchFamily="18" charset="0"/>
              </a:defRPr>
            </a:lvl7pPr>
            <a:lvl8pPr marL="3429000" indent="-228600" algn="ctr" defTabSz="966788" eaLnBrk="0" fontAlgn="base" hangingPunct="0">
              <a:spcBef>
                <a:spcPct val="0"/>
              </a:spcBef>
              <a:spcAft>
                <a:spcPct val="0"/>
              </a:spcAft>
              <a:defRPr sz="3200">
                <a:solidFill>
                  <a:schemeClr val="tx1"/>
                </a:solidFill>
                <a:latin typeface="EmbossedBlackWide" pitchFamily="18" charset="0"/>
              </a:defRPr>
            </a:lvl8pPr>
            <a:lvl9pPr marL="3886200" indent="-228600" algn="ctr" defTabSz="966788" eaLnBrk="0" fontAlgn="base" hangingPunct="0">
              <a:spcBef>
                <a:spcPct val="0"/>
              </a:spcBef>
              <a:spcAft>
                <a:spcPct val="0"/>
              </a:spcAft>
              <a:defRPr sz="3200">
                <a:solidFill>
                  <a:schemeClr val="tx1"/>
                </a:solidFill>
                <a:latin typeface="EmbossedBlackWide" pitchFamily="18" charset="0"/>
              </a:defRPr>
            </a:lvl9pPr>
          </a:lstStyle>
          <a:p>
            <a:fld id="{FEE5EBB8-658A-4766-BF9E-D470E2FD4C3C}" type="slidenum">
              <a:rPr lang="en-US" sz="1300">
                <a:latin typeface="Arial" panose="020B0604020202020204" pitchFamily="34" charset="0"/>
              </a:rPr>
              <a:pPr/>
              <a:t>38</a:t>
            </a:fld>
            <a:endParaRPr lang="en-US" sz="1300">
              <a:latin typeface="Arial" panose="020B0604020202020204" pitchFamily="34" charset="0"/>
            </a:endParaRPr>
          </a:p>
        </p:txBody>
      </p:sp>
      <p:sp>
        <p:nvSpPr>
          <p:cNvPr id="123907" name="Rectangle 2"/>
          <p:cNvSpPr>
            <a:spLocks noGrp="1" noRot="1" noChangeAspect="1" noChangeArrowheads="1" noTextEdit="1"/>
          </p:cNvSpPr>
          <p:nvPr>
            <p:ph type="sldImg"/>
          </p:nvPr>
        </p:nvSpPr>
        <p:spPr>
          <a:ln/>
        </p:spPr>
      </p:sp>
      <p:sp>
        <p:nvSpPr>
          <p:cNvPr id="123908" name="Rectangle 3"/>
          <p:cNvSpPr>
            <a:spLocks noGrp="1" noChangeArrowheads="1"/>
          </p:cNvSpPr>
          <p:nvPr>
            <p:ph type="body" idx="1"/>
          </p:nvPr>
        </p:nvSpPr>
        <p:spPr>
          <a:noFill/>
        </p:spPr>
        <p:txBody>
          <a:bodyPr/>
          <a:lstStyle/>
          <a:p>
            <a:pPr eaLnBrk="1" hangingPunct="1"/>
            <a:r>
              <a:rPr lang="en-US" dirty="0" smtClean="0">
                <a:latin typeface="Arial" panose="020B0604020202020204" pitchFamily="34" charset="0"/>
              </a:rPr>
              <a:t>Einstein’s repulsive force is back!</a:t>
            </a:r>
          </a:p>
          <a:p>
            <a:pPr eaLnBrk="1" hangingPunct="1"/>
            <a:r>
              <a:rPr lang="en-US" dirty="0" smtClean="0">
                <a:latin typeface="Arial" panose="020B0604020202020204" pitchFamily="34" charset="0"/>
              </a:rPr>
              <a:t>We call the carrier of the repulsive force “Dark Energy”… Spooky.</a:t>
            </a:r>
          </a:p>
          <a:p>
            <a:pPr eaLnBrk="1" hangingPunct="1"/>
            <a:endParaRPr lang="en-US" dirty="0" smtClean="0">
              <a:latin typeface="Arial" panose="020B0604020202020204" pitchFamily="34" charset="0"/>
            </a:endParaRPr>
          </a:p>
        </p:txBody>
      </p:sp>
    </p:spTree>
    <p:extLst>
      <p:ext uri="{BB962C8B-B14F-4D97-AF65-F5344CB8AC3E}">
        <p14:creationId xmlns:p14="http://schemas.microsoft.com/office/powerpoint/2010/main" val="210520060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noFill/>
        </p:spPr>
        <p:txBody>
          <a:bodyPr/>
          <a:lstStyle>
            <a:lvl1pPr defTabSz="966788">
              <a:defRPr sz="3200">
                <a:solidFill>
                  <a:schemeClr val="tx1"/>
                </a:solidFill>
                <a:latin typeface="EmbossedBlackWide" pitchFamily="18" charset="0"/>
              </a:defRPr>
            </a:lvl1pPr>
            <a:lvl2pPr marL="742950" indent="-285750" defTabSz="966788">
              <a:defRPr sz="3200">
                <a:solidFill>
                  <a:schemeClr val="tx1"/>
                </a:solidFill>
                <a:latin typeface="EmbossedBlackWide" pitchFamily="18" charset="0"/>
              </a:defRPr>
            </a:lvl2pPr>
            <a:lvl3pPr marL="1143000" indent="-228600" defTabSz="966788">
              <a:defRPr sz="3200">
                <a:solidFill>
                  <a:schemeClr val="tx1"/>
                </a:solidFill>
                <a:latin typeface="EmbossedBlackWide" pitchFamily="18" charset="0"/>
              </a:defRPr>
            </a:lvl3pPr>
            <a:lvl4pPr marL="1600200" indent="-228600" defTabSz="966788">
              <a:defRPr sz="3200">
                <a:solidFill>
                  <a:schemeClr val="tx1"/>
                </a:solidFill>
                <a:latin typeface="EmbossedBlackWide" pitchFamily="18" charset="0"/>
              </a:defRPr>
            </a:lvl4pPr>
            <a:lvl5pPr marL="2057400" indent="-228600" defTabSz="966788">
              <a:defRPr sz="3200">
                <a:solidFill>
                  <a:schemeClr val="tx1"/>
                </a:solidFill>
                <a:latin typeface="EmbossedBlackWide" pitchFamily="18" charset="0"/>
              </a:defRPr>
            </a:lvl5pPr>
            <a:lvl6pPr marL="2514600" indent="-228600" algn="ctr" defTabSz="966788" eaLnBrk="0" fontAlgn="base" hangingPunct="0">
              <a:spcBef>
                <a:spcPct val="0"/>
              </a:spcBef>
              <a:spcAft>
                <a:spcPct val="0"/>
              </a:spcAft>
              <a:defRPr sz="3200">
                <a:solidFill>
                  <a:schemeClr val="tx1"/>
                </a:solidFill>
                <a:latin typeface="EmbossedBlackWide" pitchFamily="18" charset="0"/>
              </a:defRPr>
            </a:lvl6pPr>
            <a:lvl7pPr marL="2971800" indent="-228600" algn="ctr" defTabSz="966788" eaLnBrk="0" fontAlgn="base" hangingPunct="0">
              <a:spcBef>
                <a:spcPct val="0"/>
              </a:spcBef>
              <a:spcAft>
                <a:spcPct val="0"/>
              </a:spcAft>
              <a:defRPr sz="3200">
                <a:solidFill>
                  <a:schemeClr val="tx1"/>
                </a:solidFill>
                <a:latin typeface="EmbossedBlackWide" pitchFamily="18" charset="0"/>
              </a:defRPr>
            </a:lvl7pPr>
            <a:lvl8pPr marL="3429000" indent="-228600" algn="ctr" defTabSz="966788" eaLnBrk="0" fontAlgn="base" hangingPunct="0">
              <a:spcBef>
                <a:spcPct val="0"/>
              </a:spcBef>
              <a:spcAft>
                <a:spcPct val="0"/>
              </a:spcAft>
              <a:defRPr sz="3200">
                <a:solidFill>
                  <a:schemeClr val="tx1"/>
                </a:solidFill>
                <a:latin typeface="EmbossedBlackWide" pitchFamily="18" charset="0"/>
              </a:defRPr>
            </a:lvl8pPr>
            <a:lvl9pPr marL="3886200" indent="-228600" algn="ctr" defTabSz="966788" eaLnBrk="0" fontAlgn="base" hangingPunct="0">
              <a:spcBef>
                <a:spcPct val="0"/>
              </a:spcBef>
              <a:spcAft>
                <a:spcPct val="0"/>
              </a:spcAft>
              <a:defRPr sz="3200">
                <a:solidFill>
                  <a:schemeClr val="tx1"/>
                </a:solidFill>
                <a:latin typeface="EmbossedBlackWide" pitchFamily="18" charset="0"/>
              </a:defRPr>
            </a:lvl9pPr>
          </a:lstStyle>
          <a:p>
            <a:fld id="{FEE5EBB8-658A-4766-BF9E-D470E2FD4C3C}" type="slidenum">
              <a:rPr lang="en-US" sz="1300">
                <a:latin typeface="Arial" panose="020B0604020202020204" pitchFamily="34" charset="0"/>
              </a:rPr>
              <a:pPr/>
              <a:t>39</a:t>
            </a:fld>
            <a:endParaRPr lang="en-US" sz="1300">
              <a:latin typeface="Arial" panose="020B0604020202020204" pitchFamily="34" charset="0"/>
            </a:endParaRPr>
          </a:p>
        </p:txBody>
      </p:sp>
      <p:sp>
        <p:nvSpPr>
          <p:cNvPr id="123907" name="Rectangle 2"/>
          <p:cNvSpPr>
            <a:spLocks noGrp="1" noRot="1" noChangeAspect="1" noChangeArrowheads="1" noTextEdit="1"/>
          </p:cNvSpPr>
          <p:nvPr>
            <p:ph type="sldImg"/>
          </p:nvPr>
        </p:nvSpPr>
        <p:spPr>
          <a:ln/>
        </p:spPr>
      </p:sp>
      <p:sp>
        <p:nvSpPr>
          <p:cNvPr id="123908" name="Rectangle 3"/>
          <p:cNvSpPr>
            <a:spLocks noGrp="1" noChangeArrowheads="1"/>
          </p:cNvSpPr>
          <p:nvPr>
            <p:ph type="body" idx="1"/>
          </p:nvPr>
        </p:nvSpPr>
        <p:spPr>
          <a:noFill/>
        </p:spPr>
        <p:txBody>
          <a:bodyPr/>
          <a:lstStyle/>
          <a:p>
            <a:pPr eaLnBrk="1" hangingPunct="1"/>
            <a:r>
              <a:rPr lang="en-US" dirty="0" smtClean="0">
                <a:latin typeface="Arial" panose="020B0604020202020204" pitchFamily="34" charset="0"/>
              </a:rPr>
              <a:t>Otters</a:t>
            </a:r>
            <a:r>
              <a:rPr lang="en-US" baseline="0" dirty="0" smtClean="0">
                <a:latin typeface="Arial" panose="020B0604020202020204" pitchFamily="34" charset="0"/>
              </a:rPr>
              <a:t> and other normal matter….  ;)</a:t>
            </a:r>
            <a:endParaRPr lang="en-US" dirty="0" smtClean="0">
              <a:latin typeface="Arial" panose="020B0604020202020204" pitchFamily="34" charset="0"/>
            </a:endParaRPr>
          </a:p>
        </p:txBody>
      </p:sp>
    </p:spTree>
    <p:extLst>
      <p:ext uri="{BB962C8B-B14F-4D97-AF65-F5344CB8AC3E}">
        <p14:creationId xmlns:p14="http://schemas.microsoft.com/office/powerpoint/2010/main" val="800879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4400" b="1">
                <a:solidFill>
                  <a:schemeClr val="tx1"/>
                </a:solidFill>
                <a:latin typeface="EmbossedBlackWide" panose="020B0604020202020204"/>
                <a:ea typeface="ＭＳ Ｐゴシック" panose="020B0600070205080204" pitchFamily="34" charset="-128"/>
              </a:defRPr>
            </a:lvl1pPr>
            <a:lvl2pPr marL="37931725" indent="-37474525" defTabSz="966788">
              <a:defRPr sz="4400" b="1">
                <a:solidFill>
                  <a:schemeClr val="tx1"/>
                </a:solidFill>
                <a:latin typeface="EmbossedBlackWide" panose="020B0604020202020204"/>
                <a:ea typeface="ＭＳ Ｐゴシック" panose="020B0600070205080204" pitchFamily="34" charset="-128"/>
              </a:defRPr>
            </a:lvl2pPr>
            <a:lvl3pPr>
              <a:defRPr sz="4400" b="1">
                <a:solidFill>
                  <a:schemeClr val="tx1"/>
                </a:solidFill>
                <a:latin typeface="EmbossedBlackWide" panose="020B0604020202020204"/>
                <a:ea typeface="ＭＳ Ｐゴシック" panose="020B0600070205080204" pitchFamily="34" charset="-128"/>
              </a:defRPr>
            </a:lvl3pPr>
            <a:lvl4pPr>
              <a:defRPr sz="4400" b="1">
                <a:solidFill>
                  <a:schemeClr val="tx1"/>
                </a:solidFill>
                <a:latin typeface="EmbossedBlackWide" panose="020B0604020202020204"/>
                <a:ea typeface="ＭＳ Ｐゴシック" panose="020B0600070205080204" pitchFamily="34" charset="-128"/>
              </a:defRPr>
            </a:lvl4pPr>
            <a:lvl5pPr>
              <a:defRPr sz="4400" b="1">
                <a:solidFill>
                  <a:schemeClr val="tx1"/>
                </a:solidFill>
                <a:latin typeface="EmbossedBlackWide" panose="020B0604020202020204"/>
                <a:ea typeface="ＭＳ Ｐゴシック" panose="020B0600070205080204" pitchFamily="34" charset="-128"/>
              </a:defRPr>
            </a:lvl5pPr>
            <a:lvl6pPr marL="457200" eaLnBrk="0" fontAlgn="base" hangingPunct="0">
              <a:spcBef>
                <a:spcPct val="0"/>
              </a:spcBef>
              <a:spcAft>
                <a:spcPct val="0"/>
              </a:spcAft>
              <a:defRPr sz="4400" b="1">
                <a:solidFill>
                  <a:schemeClr val="tx1"/>
                </a:solidFill>
                <a:latin typeface="EmbossedBlackWide" panose="020B0604020202020204"/>
                <a:ea typeface="ＭＳ Ｐゴシック" panose="020B0600070205080204" pitchFamily="34" charset="-128"/>
              </a:defRPr>
            </a:lvl6pPr>
            <a:lvl7pPr marL="914400" eaLnBrk="0" fontAlgn="base" hangingPunct="0">
              <a:spcBef>
                <a:spcPct val="0"/>
              </a:spcBef>
              <a:spcAft>
                <a:spcPct val="0"/>
              </a:spcAft>
              <a:defRPr sz="4400" b="1">
                <a:solidFill>
                  <a:schemeClr val="tx1"/>
                </a:solidFill>
                <a:latin typeface="EmbossedBlackWide" panose="020B0604020202020204"/>
                <a:ea typeface="ＭＳ Ｐゴシック" panose="020B0600070205080204" pitchFamily="34" charset="-128"/>
              </a:defRPr>
            </a:lvl7pPr>
            <a:lvl8pPr marL="1371600" eaLnBrk="0" fontAlgn="base" hangingPunct="0">
              <a:spcBef>
                <a:spcPct val="0"/>
              </a:spcBef>
              <a:spcAft>
                <a:spcPct val="0"/>
              </a:spcAft>
              <a:defRPr sz="4400" b="1">
                <a:solidFill>
                  <a:schemeClr val="tx1"/>
                </a:solidFill>
                <a:latin typeface="EmbossedBlackWide" panose="020B0604020202020204"/>
                <a:ea typeface="ＭＳ Ｐゴシック" panose="020B0600070205080204" pitchFamily="34" charset="-128"/>
              </a:defRPr>
            </a:lvl8pPr>
            <a:lvl9pPr marL="1828800" eaLnBrk="0" fontAlgn="base" hangingPunct="0">
              <a:spcBef>
                <a:spcPct val="0"/>
              </a:spcBef>
              <a:spcAft>
                <a:spcPct val="0"/>
              </a:spcAft>
              <a:defRPr sz="4400" b="1">
                <a:solidFill>
                  <a:schemeClr val="tx1"/>
                </a:solidFill>
                <a:latin typeface="EmbossedBlackWide" panose="020B0604020202020204"/>
                <a:ea typeface="ＭＳ Ｐゴシック" panose="020B0600070205080204" pitchFamily="34" charset="-128"/>
              </a:defRPr>
            </a:lvl9pPr>
          </a:lstStyle>
          <a:p>
            <a:fld id="{7A2966C8-3EC2-416D-9637-691E74A95378}" type="slidenum">
              <a:rPr lang="en-US" sz="1300" b="0">
                <a:latin typeface="Arial" panose="020B0604020202020204" pitchFamily="34" charset="0"/>
              </a:rPr>
              <a:pPr/>
              <a:t>4</a:t>
            </a:fld>
            <a:endParaRPr lang="en-US" sz="1300" b="0">
              <a:latin typeface="Arial" panose="020B0604020202020204" pitchFamily="34" charset="0"/>
            </a:endParaRPr>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latin typeface="Arial" panose="020B0604020202020204" pitchFamily="34" charset="0"/>
                <a:ea typeface="ＭＳ Ｐゴシック" panose="020B0600070205080204" pitchFamily="34" charset="-128"/>
              </a:rPr>
              <a:t>ANIMATED</a:t>
            </a:r>
            <a:r>
              <a:rPr lang="en-US" baseline="0" dirty="0" smtClean="0">
                <a:latin typeface="Arial" panose="020B0604020202020204" pitchFamily="34" charset="0"/>
                <a:ea typeface="ＭＳ Ｐゴシック" panose="020B0600070205080204" pitchFamily="34" charset="-128"/>
              </a:rPr>
              <a:t> GIF WAIT FOR IT TO PLAY</a:t>
            </a:r>
          </a:p>
          <a:p>
            <a:pPr eaLnBrk="1" hangingPunct="1"/>
            <a:endParaRPr lang="en-US" dirty="0" smtClean="0">
              <a:latin typeface="Arial" panose="020B0604020202020204" pitchFamily="34" charset="0"/>
              <a:ea typeface="ＭＳ Ｐゴシック" panose="020B0600070205080204" pitchFamily="34" charset="-128"/>
            </a:endParaRPr>
          </a:p>
          <a:p>
            <a:pPr eaLnBrk="1" hangingPunct="1"/>
            <a:r>
              <a:rPr lang="en-US" dirty="0" smtClean="0">
                <a:latin typeface="Arial" panose="020B0604020202020204" pitchFamily="34" charset="0"/>
                <a:ea typeface="ＭＳ Ｐゴシック" panose="020B0600070205080204" pitchFamily="34" charset="-128"/>
              </a:rPr>
              <a:t>Hubble observed that all galaxies have red shift.  </a:t>
            </a:r>
          </a:p>
          <a:p>
            <a:pPr eaLnBrk="1" hangingPunct="1"/>
            <a:r>
              <a:rPr lang="en-US" dirty="0" smtClean="0">
                <a:latin typeface="Arial" panose="020B0604020202020204" pitchFamily="34" charset="0"/>
                <a:ea typeface="ＭＳ Ｐゴシック" panose="020B0600070205080204" pitchFamily="34" charset="-128"/>
              </a:rPr>
              <a:t>More distant galaxies have larger red shifts.</a:t>
            </a:r>
          </a:p>
          <a:p>
            <a:pPr eaLnBrk="1" hangingPunct="1"/>
            <a:r>
              <a:rPr lang="en-US" dirty="0" smtClean="0">
                <a:latin typeface="Arial" panose="020B0604020202020204" pitchFamily="34" charset="0"/>
                <a:ea typeface="ＭＳ Ｐゴシック" panose="020B0600070205080204" pitchFamily="34" charset="-128"/>
              </a:rPr>
              <a:t>Like raisins in a cake, the cake stuff expands and the space between raisins gets larger.</a:t>
            </a:r>
          </a:p>
          <a:p>
            <a:pPr eaLnBrk="1" hangingPunct="1"/>
            <a:endParaRPr lang="en-US" dirty="0" smtClean="0">
              <a:latin typeface="Arial" panose="020B0604020202020204" pitchFamily="34" charset="0"/>
              <a:ea typeface="ＭＳ Ｐゴシック" panose="020B0600070205080204" pitchFamily="34" charset="-128"/>
            </a:endParaRPr>
          </a:p>
          <a:p>
            <a:pPr eaLnBrk="1" hangingPunct="1"/>
            <a:r>
              <a:rPr lang="en-US" dirty="0" smtClean="0">
                <a:latin typeface="Arial" panose="020B0604020202020204" pitchFamily="34" charset="0"/>
                <a:ea typeface="ＭＳ Ｐゴシック" panose="020B0600070205080204" pitchFamily="34" charset="-128"/>
              </a:rPr>
              <a:t>Hubble’s Law arises naturally from a uniformly expanding universe.  (uniform</a:t>
            </a:r>
            <a:r>
              <a:rPr lang="en-US" baseline="0" dirty="0" smtClean="0">
                <a:latin typeface="Arial" panose="020B0604020202020204" pitchFamily="34" charset="0"/>
                <a:ea typeface="ＭＳ Ｐゴシック" panose="020B0600070205080204" pitchFamily="34" charset="-128"/>
              </a:rPr>
              <a:t> means that the expansion appears to be the </a:t>
            </a:r>
            <a:r>
              <a:rPr lang="en-US" i="1" baseline="0" dirty="0" smtClean="0">
                <a:latin typeface="Arial" panose="020B0604020202020204" pitchFamily="34" charset="0"/>
                <a:ea typeface="ＭＳ Ｐゴシック" panose="020B0600070205080204" pitchFamily="34" charset="-128"/>
              </a:rPr>
              <a:t>same</a:t>
            </a:r>
            <a:r>
              <a:rPr lang="en-US" baseline="0" dirty="0" smtClean="0">
                <a:latin typeface="Arial" panose="020B0604020202020204" pitchFamily="34" charset="0"/>
                <a:ea typeface="ＭＳ Ｐゴシック" panose="020B0600070205080204" pitchFamily="34" charset="-128"/>
              </a:rPr>
              <a:t> everywhere!)</a:t>
            </a:r>
            <a:endParaRPr lang="en-US" dirty="0" smtClean="0">
              <a:latin typeface="Arial" panose="020B0604020202020204" pitchFamily="34" charset="0"/>
              <a:ea typeface="ＭＳ Ｐゴシック" panose="020B0600070205080204" pitchFamily="34" charset="-128"/>
            </a:endParaRPr>
          </a:p>
          <a:p>
            <a:pPr eaLnBrk="1" hangingPunct="1"/>
            <a:endParaRPr lang="en-US" dirty="0" smtClean="0">
              <a:latin typeface="Arial" panose="020B0604020202020204" pitchFamily="34" charset="0"/>
              <a:ea typeface="ＭＳ Ｐゴシック" panose="020B0600070205080204" pitchFamily="34" charset="-128"/>
            </a:endParaRPr>
          </a:p>
          <a:p>
            <a:pPr eaLnBrk="1" hangingPunct="1"/>
            <a:r>
              <a:rPr lang="en-US" dirty="0" smtClean="0">
                <a:latin typeface="Arial" panose="020B0604020202020204" pitchFamily="34" charset="0"/>
                <a:ea typeface="ＭＳ Ｐゴシック" panose="020B0600070205080204" pitchFamily="34" charset="-128"/>
              </a:rPr>
              <a:t>Einstein was very embarrassed when Hubble demonstrated that the universe is expanding.</a:t>
            </a:r>
          </a:p>
          <a:p>
            <a:pPr eaLnBrk="1" hangingPunct="1"/>
            <a:r>
              <a:rPr lang="en-US" dirty="0" smtClean="0">
                <a:latin typeface="Arial" panose="020B0604020202020204" pitchFamily="34" charset="0"/>
                <a:ea typeface="ＭＳ Ｐゴシック" panose="020B0600070205080204" pitchFamily="34" charset="-128"/>
              </a:rPr>
              <a:t>He called the cosmological constant his greatest folly.</a:t>
            </a:r>
          </a:p>
          <a:p>
            <a:pPr eaLnBrk="1" hangingPunct="1"/>
            <a:endParaRPr lang="en-US" dirty="0"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87596093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p:spPr>
        <p:txBody>
          <a:bodyPr/>
          <a:lstStyle>
            <a:lvl1pPr defTabSz="966788">
              <a:defRPr sz="3200">
                <a:solidFill>
                  <a:schemeClr val="tx1"/>
                </a:solidFill>
                <a:latin typeface="EmbossedBlackWide" pitchFamily="18" charset="0"/>
              </a:defRPr>
            </a:lvl1pPr>
            <a:lvl2pPr marL="742950" indent="-285750" defTabSz="966788">
              <a:defRPr sz="3200">
                <a:solidFill>
                  <a:schemeClr val="tx1"/>
                </a:solidFill>
                <a:latin typeface="EmbossedBlackWide" pitchFamily="18" charset="0"/>
              </a:defRPr>
            </a:lvl2pPr>
            <a:lvl3pPr marL="1143000" indent="-228600" defTabSz="966788">
              <a:defRPr sz="3200">
                <a:solidFill>
                  <a:schemeClr val="tx1"/>
                </a:solidFill>
                <a:latin typeface="EmbossedBlackWide" pitchFamily="18" charset="0"/>
              </a:defRPr>
            </a:lvl3pPr>
            <a:lvl4pPr marL="1600200" indent="-228600" defTabSz="966788">
              <a:defRPr sz="3200">
                <a:solidFill>
                  <a:schemeClr val="tx1"/>
                </a:solidFill>
                <a:latin typeface="EmbossedBlackWide" pitchFamily="18" charset="0"/>
              </a:defRPr>
            </a:lvl4pPr>
            <a:lvl5pPr marL="2057400" indent="-228600" defTabSz="966788">
              <a:defRPr sz="3200">
                <a:solidFill>
                  <a:schemeClr val="tx1"/>
                </a:solidFill>
                <a:latin typeface="EmbossedBlackWide" pitchFamily="18" charset="0"/>
              </a:defRPr>
            </a:lvl5pPr>
            <a:lvl6pPr marL="2514600" indent="-228600" algn="ctr" defTabSz="966788" eaLnBrk="0" fontAlgn="base" hangingPunct="0">
              <a:spcBef>
                <a:spcPct val="0"/>
              </a:spcBef>
              <a:spcAft>
                <a:spcPct val="0"/>
              </a:spcAft>
              <a:defRPr sz="3200">
                <a:solidFill>
                  <a:schemeClr val="tx1"/>
                </a:solidFill>
                <a:latin typeface="EmbossedBlackWide" pitchFamily="18" charset="0"/>
              </a:defRPr>
            </a:lvl6pPr>
            <a:lvl7pPr marL="2971800" indent="-228600" algn="ctr" defTabSz="966788" eaLnBrk="0" fontAlgn="base" hangingPunct="0">
              <a:spcBef>
                <a:spcPct val="0"/>
              </a:spcBef>
              <a:spcAft>
                <a:spcPct val="0"/>
              </a:spcAft>
              <a:defRPr sz="3200">
                <a:solidFill>
                  <a:schemeClr val="tx1"/>
                </a:solidFill>
                <a:latin typeface="EmbossedBlackWide" pitchFamily="18" charset="0"/>
              </a:defRPr>
            </a:lvl7pPr>
            <a:lvl8pPr marL="3429000" indent="-228600" algn="ctr" defTabSz="966788" eaLnBrk="0" fontAlgn="base" hangingPunct="0">
              <a:spcBef>
                <a:spcPct val="0"/>
              </a:spcBef>
              <a:spcAft>
                <a:spcPct val="0"/>
              </a:spcAft>
              <a:defRPr sz="3200">
                <a:solidFill>
                  <a:schemeClr val="tx1"/>
                </a:solidFill>
                <a:latin typeface="EmbossedBlackWide" pitchFamily="18" charset="0"/>
              </a:defRPr>
            </a:lvl8pPr>
            <a:lvl9pPr marL="3886200" indent="-228600" algn="ctr" defTabSz="966788" eaLnBrk="0" fontAlgn="base" hangingPunct="0">
              <a:spcBef>
                <a:spcPct val="0"/>
              </a:spcBef>
              <a:spcAft>
                <a:spcPct val="0"/>
              </a:spcAft>
              <a:defRPr sz="3200">
                <a:solidFill>
                  <a:schemeClr val="tx1"/>
                </a:solidFill>
                <a:latin typeface="EmbossedBlackWide" pitchFamily="18" charset="0"/>
              </a:defRPr>
            </a:lvl9pPr>
          </a:lstStyle>
          <a:p>
            <a:fld id="{80756C17-DEE0-498E-ACA1-DF394322D142}" type="slidenum">
              <a:rPr lang="en-US" sz="1300">
                <a:latin typeface="Arial" panose="020B0604020202020204" pitchFamily="34" charset="0"/>
              </a:rPr>
              <a:pPr/>
              <a:t>40</a:t>
            </a:fld>
            <a:endParaRPr lang="en-US" sz="1300">
              <a:latin typeface="Arial" panose="020B0604020202020204" pitchFamily="34" charset="0"/>
            </a:endParaRPr>
          </a:p>
        </p:txBody>
      </p:sp>
      <p:sp>
        <p:nvSpPr>
          <p:cNvPr id="124931" name="Rectangle 2"/>
          <p:cNvSpPr>
            <a:spLocks noGrp="1" noRot="1" noChangeAspect="1" noChangeArrowheads="1" noTextEdit="1"/>
          </p:cNvSpPr>
          <p:nvPr>
            <p:ph type="sldImg"/>
          </p:nvPr>
        </p:nvSpPr>
        <p:spPr>
          <a:ln/>
        </p:spPr>
      </p:sp>
      <p:sp>
        <p:nvSpPr>
          <p:cNvPr id="124932" name="Rectangle 3"/>
          <p:cNvSpPr>
            <a:spLocks noGrp="1" noChangeArrowheads="1"/>
          </p:cNvSpPr>
          <p:nvPr>
            <p:ph type="body" idx="1"/>
          </p:nvPr>
        </p:nvSpPr>
        <p:spPr>
          <a:noFill/>
        </p:spPr>
        <p:txBody>
          <a:bodyPr/>
          <a:lstStyle/>
          <a:p>
            <a:pPr eaLnBrk="1" hangingPunct="1"/>
            <a:r>
              <a:rPr lang="en-US" dirty="0" smtClean="0">
                <a:latin typeface="Arial" panose="020B0604020202020204" pitchFamily="34" charset="0"/>
              </a:rPr>
              <a:t>So long, and thanks for all the fish!</a:t>
            </a:r>
          </a:p>
        </p:txBody>
      </p:sp>
    </p:spTree>
    <p:extLst>
      <p:ext uri="{BB962C8B-B14F-4D97-AF65-F5344CB8AC3E}">
        <p14:creationId xmlns:p14="http://schemas.microsoft.com/office/powerpoint/2010/main" val="329803348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a:noFill/>
        </p:spPr>
        <p:txBody>
          <a:bodyPr/>
          <a:lstStyle>
            <a:lvl1pPr defTabSz="966788">
              <a:defRPr sz="3200">
                <a:solidFill>
                  <a:schemeClr val="tx1"/>
                </a:solidFill>
                <a:latin typeface="EmbossedBlackWide" pitchFamily="18" charset="0"/>
              </a:defRPr>
            </a:lvl1pPr>
            <a:lvl2pPr marL="742950" indent="-285750" defTabSz="966788">
              <a:defRPr sz="3200">
                <a:solidFill>
                  <a:schemeClr val="tx1"/>
                </a:solidFill>
                <a:latin typeface="EmbossedBlackWide" pitchFamily="18" charset="0"/>
              </a:defRPr>
            </a:lvl2pPr>
            <a:lvl3pPr marL="1143000" indent="-228600" defTabSz="966788">
              <a:defRPr sz="3200">
                <a:solidFill>
                  <a:schemeClr val="tx1"/>
                </a:solidFill>
                <a:latin typeface="EmbossedBlackWide" pitchFamily="18" charset="0"/>
              </a:defRPr>
            </a:lvl3pPr>
            <a:lvl4pPr marL="1600200" indent="-228600" defTabSz="966788">
              <a:defRPr sz="3200">
                <a:solidFill>
                  <a:schemeClr val="tx1"/>
                </a:solidFill>
                <a:latin typeface="EmbossedBlackWide" pitchFamily="18" charset="0"/>
              </a:defRPr>
            </a:lvl4pPr>
            <a:lvl5pPr marL="2057400" indent="-228600" defTabSz="966788">
              <a:defRPr sz="3200">
                <a:solidFill>
                  <a:schemeClr val="tx1"/>
                </a:solidFill>
                <a:latin typeface="EmbossedBlackWide" pitchFamily="18" charset="0"/>
              </a:defRPr>
            </a:lvl5pPr>
            <a:lvl6pPr marL="2514600" indent="-228600" algn="ctr" defTabSz="966788" eaLnBrk="0" fontAlgn="base" hangingPunct="0">
              <a:spcBef>
                <a:spcPct val="0"/>
              </a:spcBef>
              <a:spcAft>
                <a:spcPct val="0"/>
              </a:spcAft>
              <a:defRPr sz="3200">
                <a:solidFill>
                  <a:schemeClr val="tx1"/>
                </a:solidFill>
                <a:latin typeface="EmbossedBlackWide" pitchFamily="18" charset="0"/>
              </a:defRPr>
            </a:lvl6pPr>
            <a:lvl7pPr marL="2971800" indent="-228600" algn="ctr" defTabSz="966788" eaLnBrk="0" fontAlgn="base" hangingPunct="0">
              <a:spcBef>
                <a:spcPct val="0"/>
              </a:spcBef>
              <a:spcAft>
                <a:spcPct val="0"/>
              </a:spcAft>
              <a:defRPr sz="3200">
                <a:solidFill>
                  <a:schemeClr val="tx1"/>
                </a:solidFill>
                <a:latin typeface="EmbossedBlackWide" pitchFamily="18" charset="0"/>
              </a:defRPr>
            </a:lvl7pPr>
            <a:lvl8pPr marL="3429000" indent="-228600" algn="ctr" defTabSz="966788" eaLnBrk="0" fontAlgn="base" hangingPunct="0">
              <a:spcBef>
                <a:spcPct val="0"/>
              </a:spcBef>
              <a:spcAft>
                <a:spcPct val="0"/>
              </a:spcAft>
              <a:defRPr sz="3200">
                <a:solidFill>
                  <a:schemeClr val="tx1"/>
                </a:solidFill>
                <a:latin typeface="EmbossedBlackWide" pitchFamily="18" charset="0"/>
              </a:defRPr>
            </a:lvl8pPr>
            <a:lvl9pPr marL="3886200" indent="-228600" algn="ctr" defTabSz="966788" eaLnBrk="0" fontAlgn="base" hangingPunct="0">
              <a:spcBef>
                <a:spcPct val="0"/>
              </a:spcBef>
              <a:spcAft>
                <a:spcPct val="0"/>
              </a:spcAft>
              <a:defRPr sz="3200">
                <a:solidFill>
                  <a:schemeClr val="tx1"/>
                </a:solidFill>
                <a:latin typeface="EmbossedBlackWide" pitchFamily="18" charset="0"/>
              </a:defRPr>
            </a:lvl9pPr>
          </a:lstStyle>
          <a:p>
            <a:fld id="{9E8776EE-FDA9-4536-9A57-589621922275}" type="slidenum">
              <a:rPr lang="en-US" sz="1300">
                <a:latin typeface="Arial" panose="020B0604020202020204" pitchFamily="34" charset="0"/>
              </a:rPr>
              <a:pPr/>
              <a:t>41</a:t>
            </a:fld>
            <a:endParaRPr lang="en-US" sz="1300">
              <a:latin typeface="Arial" panose="020B0604020202020204" pitchFamily="34" charset="0"/>
            </a:endParaRPr>
          </a:p>
        </p:txBody>
      </p:sp>
      <p:sp>
        <p:nvSpPr>
          <p:cNvPr id="125955" name="Rectangle 2"/>
          <p:cNvSpPr>
            <a:spLocks noGrp="1" noRot="1" noChangeAspect="1" noChangeArrowheads="1" noTextEdit="1"/>
          </p:cNvSpPr>
          <p:nvPr>
            <p:ph type="sldImg"/>
          </p:nvPr>
        </p:nvSpPr>
        <p:spPr>
          <a:ln/>
        </p:spPr>
      </p:sp>
      <p:sp>
        <p:nvSpPr>
          <p:cNvPr id="125956" name="Rectangle 3"/>
          <p:cNvSpPr>
            <a:spLocks noGrp="1" noChangeArrowheads="1"/>
          </p:cNvSpPr>
          <p:nvPr>
            <p:ph type="body" idx="1"/>
          </p:nvPr>
        </p:nvSpPr>
        <p:spPr>
          <a:noFill/>
        </p:spPr>
        <p:txBody>
          <a:bodyPr/>
          <a:lstStyle/>
          <a:p>
            <a:pPr eaLnBrk="1" hangingPunct="1"/>
            <a:endParaRPr lang="en-US" smtClean="0">
              <a:latin typeface="Arial" panose="020B0604020202020204" pitchFamily="34" charset="0"/>
            </a:endParaRPr>
          </a:p>
        </p:txBody>
      </p:sp>
    </p:spTree>
    <p:extLst>
      <p:ext uri="{BB962C8B-B14F-4D97-AF65-F5344CB8AC3E}">
        <p14:creationId xmlns:p14="http://schemas.microsoft.com/office/powerpoint/2010/main" val="31972248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3200">
                <a:solidFill>
                  <a:schemeClr val="tx1"/>
                </a:solidFill>
                <a:latin typeface="EmbossedBlackWide" panose="020B0604020202020204"/>
                <a:ea typeface="ＭＳ Ｐゴシック" panose="020B0600070205080204" pitchFamily="34" charset="-128"/>
              </a:defRPr>
            </a:lvl1pPr>
            <a:lvl2pPr marL="37931725" indent="-37474525" defTabSz="966788">
              <a:defRPr sz="3200">
                <a:solidFill>
                  <a:schemeClr val="tx1"/>
                </a:solidFill>
                <a:latin typeface="EmbossedBlackWide" panose="020B0604020202020204"/>
                <a:ea typeface="ＭＳ Ｐゴシック" panose="020B0600070205080204" pitchFamily="34" charset="-128"/>
              </a:defRPr>
            </a:lvl2pPr>
            <a:lvl3pPr>
              <a:defRPr sz="3200">
                <a:solidFill>
                  <a:schemeClr val="tx1"/>
                </a:solidFill>
                <a:latin typeface="EmbossedBlackWide" panose="020B0604020202020204"/>
                <a:ea typeface="ＭＳ Ｐゴシック" panose="020B0600070205080204" pitchFamily="34" charset="-128"/>
              </a:defRPr>
            </a:lvl3pPr>
            <a:lvl4pPr>
              <a:defRPr sz="3200">
                <a:solidFill>
                  <a:schemeClr val="tx1"/>
                </a:solidFill>
                <a:latin typeface="EmbossedBlackWide" panose="020B0604020202020204"/>
                <a:ea typeface="ＭＳ Ｐゴシック" panose="020B0600070205080204" pitchFamily="34" charset="-128"/>
              </a:defRPr>
            </a:lvl4pPr>
            <a:lvl5pPr>
              <a:defRPr sz="3200">
                <a:solidFill>
                  <a:schemeClr val="tx1"/>
                </a:solidFill>
                <a:latin typeface="EmbossedBlackWide" panose="020B0604020202020204"/>
                <a:ea typeface="ＭＳ Ｐゴシック" panose="020B0600070205080204" pitchFamily="34" charset="-128"/>
              </a:defRPr>
            </a:lvl5pPr>
            <a:lvl6pPr marL="4572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6pPr>
            <a:lvl7pPr marL="9144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7pPr>
            <a:lvl8pPr marL="13716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8pPr>
            <a:lvl9pPr marL="18288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9pPr>
          </a:lstStyle>
          <a:p>
            <a:fld id="{F6DFBA29-5C4E-4072-8F3A-0D2DA38D94C2}" type="slidenum">
              <a:rPr lang="en-US" sz="1300">
                <a:latin typeface="Arial" panose="020B0604020202020204" pitchFamily="34" charset="0"/>
              </a:rPr>
              <a:pPr/>
              <a:t>5</a:t>
            </a:fld>
            <a:endParaRPr lang="en-US" sz="1300">
              <a:latin typeface="Arial" panose="020B0604020202020204" pitchFamily="34" charset="0"/>
            </a:endParaRPr>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latin typeface="Arial" panose="020B0604020202020204" pitchFamily="34" charset="0"/>
                <a:ea typeface="ＭＳ Ｐゴシック" panose="020B0600070205080204" pitchFamily="34" charset="-128"/>
              </a:rPr>
              <a:t>Hubble, after his success with M31, was measuring distances to a whole bunch of galaxies.</a:t>
            </a:r>
          </a:p>
          <a:p>
            <a:pPr eaLnBrk="1" hangingPunct="1"/>
            <a:r>
              <a:rPr lang="en-US" dirty="0" smtClean="0">
                <a:latin typeface="Arial" panose="020B0604020202020204" pitchFamily="34" charset="0"/>
                <a:ea typeface="ＭＳ Ｐゴシック" panose="020B0600070205080204" pitchFamily="34" charset="-128"/>
              </a:rPr>
              <a:t>He noticed something peculiar.  The more distant a galaxy is, the more it is red shifted.</a:t>
            </a:r>
          </a:p>
          <a:p>
            <a:pPr eaLnBrk="1" hangingPunct="1"/>
            <a:r>
              <a:rPr lang="en-US" dirty="0" smtClean="0">
                <a:latin typeface="Arial" panose="020B0604020202020204" pitchFamily="34" charset="0"/>
                <a:ea typeface="ＭＳ Ｐゴシック" panose="020B0600070205080204" pitchFamily="34" charset="-128"/>
              </a:rPr>
              <a:t>In fact, there is a linear relationship between velocity and distance.</a:t>
            </a:r>
          </a:p>
          <a:p>
            <a:pPr eaLnBrk="1" hangingPunct="1"/>
            <a:r>
              <a:rPr lang="en-US" dirty="0" smtClean="0">
                <a:latin typeface="Arial" panose="020B0604020202020204" pitchFamily="34" charset="0"/>
                <a:ea typeface="ＭＳ Ｐゴシック" panose="020B0600070205080204" pitchFamily="34" charset="-128"/>
              </a:rPr>
              <a:t>The slope of the line is H</a:t>
            </a:r>
            <a:r>
              <a:rPr lang="en-US" baseline="-25000" dirty="0" smtClean="0">
                <a:latin typeface="Arial" panose="020B0604020202020204" pitchFamily="34" charset="0"/>
                <a:ea typeface="ＭＳ Ｐゴシック" panose="020B0600070205080204" pitchFamily="34" charset="-128"/>
              </a:rPr>
              <a:t>0</a:t>
            </a:r>
            <a:r>
              <a:rPr lang="en-US" dirty="0" smtClean="0">
                <a:latin typeface="Arial" panose="020B0604020202020204" pitchFamily="34" charset="0"/>
                <a:ea typeface="ＭＳ Ｐゴシック" panose="020B0600070205080204" pitchFamily="34" charset="-128"/>
              </a:rPr>
              <a:t>. </a:t>
            </a:r>
            <a:r>
              <a:rPr lang="en-US" sz="1200" b="0" dirty="0" smtClean="0">
                <a:solidFill>
                  <a:srgbClr val="FFFFFF"/>
                </a:solidFill>
                <a:ea typeface="ＭＳ Ｐゴシック" panose="020B0600070205080204" pitchFamily="34" charset="-128"/>
              </a:rPr>
              <a:t>The measurements of </a:t>
            </a:r>
            <a:r>
              <a:rPr lang="en-US" dirty="0" smtClean="0">
                <a:latin typeface="Arial" panose="020B0604020202020204" pitchFamily="34" charset="0"/>
                <a:ea typeface="ＭＳ Ｐゴシック" panose="020B0600070205080204" pitchFamily="34" charset="-128"/>
              </a:rPr>
              <a:t>H</a:t>
            </a:r>
            <a:r>
              <a:rPr lang="en-US" baseline="-25000" dirty="0" smtClean="0">
                <a:latin typeface="Arial" panose="020B0604020202020204" pitchFamily="34" charset="0"/>
                <a:ea typeface="ＭＳ Ｐゴシック" panose="020B0600070205080204" pitchFamily="34" charset="-128"/>
              </a:rPr>
              <a:t>0</a:t>
            </a:r>
            <a:r>
              <a:rPr lang="en-US" sz="1200" b="0" dirty="0" smtClean="0">
                <a:solidFill>
                  <a:srgbClr val="FFFFFF"/>
                </a:solidFill>
                <a:ea typeface="ＭＳ Ｐゴシック" panose="020B0600070205080204" pitchFamily="34" charset="-128"/>
              </a:rPr>
              <a:t> tell us the age of the universe…</a:t>
            </a:r>
          </a:p>
          <a:p>
            <a:pPr eaLnBrk="1" hangingPunct="1"/>
            <a:endParaRPr lang="en-US" dirty="0" smtClean="0">
              <a:latin typeface="Arial" panose="020B0604020202020204" pitchFamily="34" charset="0"/>
              <a:ea typeface="ＭＳ Ｐゴシック" panose="020B0600070205080204" pitchFamily="34" charset="-128"/>
            </a:endParaRPr>
          </a:p>
          <a:p>
            <a:pPr eaLnBrk="1" hangingPunct="1"/>
            <a:r>
              <a:rPr lang="en-US" dirty="0" smtClean="0">
                <a:latin typeface="Arial" panose="020B0604020202020204" pitchFamily="34" charset="0"/>
                <a:ea typeface="ＭＳ Ｐゴシック" panose="020B0600070205080204" pitchFamily="34" charset="-128"/>
              </a:rPr>
              <a:t>We measure velocity by measuring </a:t>
            </a:r>
            <a:r>
              <a:rPr lang="en-US" dirty="0" err="1" smtClean="0">
                <a:latin typeface="Arial" panose="020B0604020202020204" pitchFamily="34" charset="0"/>
                <a:ea typeface="ＭＳ Ｐゴシック" panose="020B0600070205080204" pitchFamily="34" charset="-128"/>
              </a:rPr>
              <a:t>doppler</a:t>
            </a:r>
            <a:r>
              <a:rPr lang="en-US" dirty="0" smtClean="0">
                <a:latin typeface="Arial" panose="020B0604020202020204" pitchFamily="34" charset="0"/>
                <a:ea typeface="ＭＳ Ｐゴシック" panose="020B0600070205080204" pitchFamily="34" charset="-128"/>
              </a:rPr>
              <a:t> shift.</a:t>
            </a:r>
          </a:p>
          <a:p>
            <a:pPr eaLnBrk="1" hangingPunct="1"/>
            <a:r>
              <a:rPr lang="en-US" dirty="0" smtClean="0">
                <a:latin typeface="Arial" panose="020B0604020202020204" pitchFamily="34" charset="0"/>
                <a:ea typeface="ＭＳ Ｐゴシック" panose="020B0600070205080204" pitchFamily="34" charset="-128"/>
              </a:rPr>
              <a:t>Since all distant galaxies appear to be moving away from us, all distant galaxies are red shifted.</a:t>
            </a:r>
          </a:p>
          <a:p>
            <a:pPr eaLnBrk="1" hangingPunct="1"/>
            <a:r>
              <a:rPr lang="en-US" dirty="0" smtClean="0">
                <a:latin typeface="Arial" panose="020B0604020202020204" pitchFamily="34" charset="0"/>
                <a:ea typeface="ＭＳ Ｐゴシック" panose="020B0600070205080204" pitchFamily="34" charset="-128"/>
              </a:rPr>
              <a:t>More distant objects have a greater redshift, so you will often hear distances quoted as redshifts.</a:t>
            </a:r>
          </a:p>
          <a:p>
            <a:pPr eaLnBrk="1" hangingPunct="1"/>
            <a:endParaRPr lang="en-US" dirty="0" smtClean="0">
              <a:latin typeface="Arial" panose="020B0604020202020204" pitchFamily="34" charset="0"/>
              <a:ea typeface="ＭＳ Ｐゴシック" panose="020B0600070205080204" pitchFamily="34" charset="-128"/>
            </a:endParaRPr>
          </a:p>
          <a:p>
            <a:pPr eaLnBrk="1" hangingPunct="1"/>
            <a:r>
              <a:rPr lang="en-US" dirty="0" smtClean="0">
                <a:latin typeface="Arial" panose="020B0604020202020204" pitchFamily="34" charset="0"/>
                <a:ea typeface="ＭＳ Ｐゴシック" panose="020B0600070205080204" pitchFamily="34" charset="-128"/>
              </a:rPr>
              <a:t>H0 (pronounced H naught) is measured in km per second per </a:t>
            </a:r>
            <a:r>
              <a:rPr lang="en-US" dirty="0" err="1" smtClean="0">
                <a:latin typeface="Arial" panose="020B0604020202020204" pitchFamily="34" charset="0"/>
                <a:ea typeface="ＭＳ Ｐゴシック" panose="020B0600070205080204" pitchFamily="34" charset="-128"/>
              </a:rPr>
              <a:t>Mpc</a:t>
            </a:r>
            <a:r>
              <a:rPr lang="en-US" dirty="0" smtClean="0">
                <a:latin typeface="Arial" panose="020B0604020202020204" pitchFamily="34" charset="0"/>
                <a:ea typeface="ＭＳ Ｐゴシック" panose="020B0600070205080204" pitchFamily="34" charset="-128"/>
              </a:rPr>
              <a:t>.  (kilometers per second per mega parsec) mega = million</a:t>
            </a:r>
          </a:p>
        </p:txBody>
      </p:sp>
    </p:spTree>
    <p:extLst>
      <p:ext uri="{BB962C8B-B14F-4D97-AF65-F5344CB8AC3E}">
        <p14:creationId xmlns:p14="http://schemas.microsoft.com/office/powerpoint/2010/main" val="34188813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3200">
                <a:solidFill>
                  <a:schemeClr val="tx1"/>
                </a:solidFill>
                <a:latin typeface="EmbossedBlackWide" panose="020B0604020202020204"/>
                <a:ea typeface="ＭＳ Ｐゴシック" panose="020B0600070205080204" pitchFamily="34" charset="-128"/>
              </a:defRPr>
            </a:lvl1pPr>
            <a:lvl2pPr marL="37931725" indent="-37474525" defTabSz="966788">
              <a:defRPr sz="3200">
                <a:solidFill>
                  <a:schemeClr val="tx1"/>
                </a:solidFill>
                <a:latin typeface="EmbossedBlackWide" panose="020B0604020202020204"/>
                <a:ea typeface="ＭＳ Ｐゴシック" panose="020B0600070205080204" pitchFamily="34" charset="-128"/>
              </a:defRPr>
            </a:lvl2pPr>
            <a:lvl3pPr>
              <a:defRPr sz="3200">
                <a:solidFill>
                  <a:schemeClr val="tx1"/>
                </a:solidFill>
                <a:latin typeface="EmbossedBlackWide" panose="020B0604020202020204"/>
                <a:ea typeface="ＭＳ Ｐゴシック" panose="020B0600070205080204" pitchFamily="34" charset="-128"/>
              </a:defRPr>
            </a:lvl3pPr>
            <a:lvl4pPr>
              <a:defRPr sz="3200">
                <a:solidFill>
                  <a:schemeClr val="tx1"/>
                </a:solidFill>
                <a:latin typeface="EmbossedBlackWide" panose="020B0604020202020204"/>
                <a:ea typeface="ＭＳ Ｐゴシック" panose="020B0600070205080204" pitchFamily="34" charset="-128"/>
              </a:defRPr>
            </a:lvl4pPr>
            <a:lvl5pPr>
              <a:defRPr sz="3200">
                <a:solidFill>
                  <a:schemeClr val="tx1"/>
                </a:solidFill>
                <a:latin typeface="EmbossedBlackWide" panose="020B0604020202020204"/>
                <a:ea typeface="ＭＳ Ｐゴシック" panose="020B0600070205080204" pitchFamily="34" charset="-128"/>
              </a:defRPr>
            </a:lvl5pPr>
            <a:lvl6pPr marL="4572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6pPr>
            <a:lvl7pPr marL="9144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7pPr>
            <a:lvl8pPr marL="13716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8pPr>
            <a:lvl9pPr marL="18288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9pPr>
          </a:lstStyle>
          <a:p>
            <a:fld id="{A81C48AE-0EB0-47F3-9751-9B4B86CBC098}" type="slidenum">
              <a:rPr lang="en-US" sz="1300">
                <a:latin typeface="Arial" panose="020B0604020202020204" pitchFamily="34" charset="0"/>
              </a:rPr>
              <a:pPr/>
              <a:t>6</a:t>
            </a:fld>
            <a:endParaRPr lang="en-US" sz="1300">
              <a:latin typeface="Arial" panose="020B0604020202020204" pitchFamily="34" charset="0"/>
            </a:endParaRPr>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latin typeface="Arial" panose="020B0604020202020204" pitchFamily="34" charset="0"/>
                <a:ea typeface="ＭＳ Ｐゴシック" panose="020B0600070205080204" pitchFamily="34" charset="-128"/>
              </a:rPr>
              <a:t>Useful</a:t>
            </a:r>
            <a:r>
              <a:rPr lang="en-US" baseline="0" dirty="0" smtClean="0">
                <a:latin typeface="Arial" panose="020B0604020202020204" pitchFamily="34" charset="0"/>
                <a:ea typeface="ＭＳ Ｐゴシック" panose="020B0600070205080204" pitchFamily="34" charset="-128"/>
              </a:rPr>
              <a:t> lecture tutorials: p. 155 etc.</a:t>
            </a:r>
            <a:endParaRPr lang="en-US" dirty="0"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8733552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3200">
                <a:solidFill>
                  <a:schemeClr val="tx1"/>
                </a:solidFill>
                <a:latin typeface="EmbossedBlackWide" panose="020B0604020202020204"/>
                <a:ea typeface="ＭＳ Ｐゴシック" panose="020B0600070205080204" pitchFamily="34" charset="-128"/>
              </a:defRPr>
            </a:lvl1pPr>
            <a:lvl2pPr marL="37931725" indent="-37474525" defTabSz="966788">
              <a:defRPr sz="3200">
                <a:solidFill>
                  <a:schemeClr val="tx1"/>
                </a:solidFill>
                <a:latin typeface="EmbossedBlackWide" panose="020B0604020202020204"/>
                <a:ea typeface="ＭＳ Ｐゴシック" panose="020B0600070205080204" pitchFamily="34" charset="-128"/>
              </a:defRPr>
            </a:lvl2pPr>
            <a:lvl3pPr>
              <a:defRPr sz="3200">
                <a:solidFill>
                  <a:schemeClr val="tx1"/>
                </a:solidFill>
                <a:latin typeface="EmbossedBlackWide" panose="020B0604020202020204"/>
                <a:ea typeface="ＭＳ Ｐゴシック" panose="020B0600070205080204" pitchFamily="34" charset="-128"/>
              </a:defRPr>
            </a:lvl3pPr>
            <a:lvl4pPr>
              <a:defRPr sz="3200">
                <a:solidFill>
                  <a:schemeClr val="tx1"/>
                </a:solidFill>
                <a:latin typeface="EmbossedBlackWide" panose="020B0604020202020204"/>
                <a:ea typeface="ＭＳ Ｐゴシック" panose="020B0600070205080204" pitchFamily="34" charset="-128"/>
              </a:defRPr>
            </a:lvl4pPr>
            <a:lvl5pPr>
              <a:defRPr sz="3200">
                <a:solidFill>
                  <a:schemeClr val="tx1"/>
                </a:solidFill>
                <a:latin typeface="EmbossedBlackWide" panose="020B0604020202020204"/>
                <a:ea typeface="ＭＳ Ｐゴシック" panose="020B0600070205080204" pitchFamily="34" charset="-128"/>
              </a:defRPr>
            </a:lvl5pPr>
            <a:lvl6pPr marL="4572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6pPr>
            <a:lvl7pPr marL="9144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7pPr>
            <a:lvl8pPr marL="13716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8pPr>
            <a:lvl9pPr marL="18288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9pPr>
          </a:lstStyle>
          <a:p>
            <a:fld id="{CF53E8DD-81A9-4F8C-94FA-90252A602674}" type="slidenum">
              <a:rPr lang="en-US" sz="1300">
                <a:latin typeface="Arial" panose="020B0604020202020204" pitchFamily="34" charset="0"/>
              </a:rPr>
              <a:pPr/>
              <a:t>7</a:t>
            </a:fld>
            <a:endParaRPr lang="en-US" sz="1300">
              <a:latin typeface="Arial" panose="020B0604020202020204" pitchFamily="34" charset="0"/>
            </a:endParaRPr>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latin typeface="Arial" panose="020B0604020202020204" pitchFamily="34" charset="0"/>
                <a:ea typeface="ＭＳ Ｐゴシック" panose="020B0600070205080204" pitchFamily="34" charset="-128"/>
              </a:rPr>
              <a:t>Although everything appears to be moving away from us, and the farther away it is, the faster its moving…</a:t>
            </a:r>
          </a:p>
          <a:p>
            <a:pPr eaLnBrk="1" hangingPunct="1"/>
            <a:r>
              <a:rPr lang="en-US" dirty="0" smtClean="0">
                <a:latin typeface="Arial" panose="020B0604020202020204" pitchFamily="34" charset="0"/>
                <a:ea typeface="ＭＳ Ｐゴシック" panose="020B0600070205080204" pitchFamily="34" charset="-128"/>
              </a:rPr>
              <a:t>We are NOT at the center.</a:t>
            </a:r>
          </a:p>
          <a:p>
            <a:pPr eaLnBrk="1" hangingPunct="1"/>
            <a:endParaRPr lang="en-US" dirty="0" smtClean="0">
              <a:latin typeface="Arial" panose="020B0604020202020204" pitchFamily="34" charset="0"/>
              <a:ea typeface="ＭＳ Ｐゴシック" panose="020B0600070205080204" pitchFamily="34" charset="-128"/>
            </a:endParaRPr>
          </a:p>
          <a:p>
            <a:pPr eaLnBrk="1" hangingPunct="1"/>
            <a:r>
              <a:rPr lang="en-US" dirty="0" smtClean="0">
                <a:latin typeface="Arial" panose="020B0604020202020204" pitchFamily="34" charset="0"/>
                <a:ea typeface="ＭＳ Ｐゴシック" panose="020B0600070205080204" pitchFamily="34" charset="-128"/>
              </a:rPr>
              <a:t>Everything is moving away from everything else.  The space between all galaxies is getting larger.</a:t>
            </a:r>
          </a:p>
          <a:p>
            <a:pPr eaLnBrk="1" hangingPunct="1"/>
            <a:r>
              <a:rPr lang="en-US" dirty="0" smtClean="0">
                <a:latin typeface="Arial" panose="020B0604020202020204" pitchFamily="34" charset="0"/>
                <a:ea typeface="ＭＳ Ｐゴシック" panose="020B0600070205080204" pitchFamily="34" charset="-128"/>
              </a:rPr>
              <a:t>For nearby galaxies, like those in the local group such as M31, the peculiar velocity dominates.  </a:t>
            </a:r>
          </a:p>
          <a:p>
            <a:pPr eaLnBrk="1" hangingPunct="1"/>
            <a:r>
              <a:rPr lang="en-US" dirty="0" smtClean="0">
                <a:latin typeface="Arial" panose="020B0604020202020204" pitchFamily="34" charset="0"/>
                <a:ea typeface="ＭＳ Ｐゴシック" panose="020B0600070205080204" pitchFamily="34" charset="-128"/>
              </a:rPr>
              <a:t>Hubble flow dominates at large distances.  Like halfway across the observable universe.</a:t>
            </a:r>
          </a:p>
          <a:p>
            <a:pPr eaLnBrk="1" hangingPunct="1"/>
            <a:endParaRPr lang="en-US" dirty="0" smtClean="0">
              <a:latin typeface="Arial" panose="020B0604020202020204" pitchFamily="34" charset="0"/>
              <a:ea typeface="ＭＳ Ｐゴシック" panose="020B0600070205080204" pitchFamily="34" charset="-128"/>
            </a:endParaRPr>
          </a:p>
          <a:p>
            <a:pPr eaLnBrk="1" hangingPunct="1"/>
            <a:endParaRPr lang="en-US" dirty="0" smtClean="0">
              <a:latin typeface="Arial" panose="020B0604020202020204" pitchFamily="34" charset="0"/>
              <a:ea typeface="ＭＳ Ｐゴシック" panose="020B0600070205080204" pitchFamily="34" charset="-128"/>
            </a:endParaRPr>
          </a:p>
          <a:p>
            <a:pPr eaLnBrk="1" hangingPunct="1"/>
            <a:endParaRPr lang="en-US" dirty="0" smtClean="0">
              <a:latin typeface="Arial" panose="020B0604020202020204" pitchFamily="34" charset="0"/>
              <a:ea typeface="ＭＳ Ｐゴシック" panose="020B0600070205080204" pitchFamily="34" charset="-128"/>
            </a:endParaRPr>
          </a:p>
          <a:p>
            <a:pPr eaLnBrk="1" hangingPunct="1"/>
            <a:endParaRPr lang="en-US" dirty="0"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3672938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3200">
                <a:solidFill>
                  <a:schemeClr val="tx1"/>
                </a:solidFill>
                <a:latin typeface="EmbossedBlackWide" panose="020B0604020202020204"/>
                <a:ea typeface="ＭＳ Ｐゴシック" panose="020B0600070205080204" pitchFamily="34" charset="-128"/>
              </a:defRPr>
            </a:lvl1pPr>
            <a:lvl2pPr marL="37931725" indent="-37474525" defTabSz="966788">
              <a:defRPr sz="3200">
                <a:solidFill>
                  <a:schemeClr val="tx1"/>
                </a:solidFill>
                <a:latin typeface="EmbossedBlackWide" panose="020B0604020202020204"/>
                <a:ea typeface="ＭＳ Ｐゴシック" panose="020B0600070205080204" pitchFamily="34" charset="-128"/>
              </a:defRPr>
            </a:lvl2pPr>
            <a:lvl3pPr>
              <a:defRPr sz="3200">
                <a:solidFill>
                  <a:schemeClr val="tx1"/>
                </a:solidFill>
                <a:latin typeface="EmbossedBlackWide" panose="020B0604020202020204"/>
                <a:ea typeface="ＭＳ Ｐゴシック" panose="020B0600070205080204" pitchFamily="34" charset="-128"/>
              </a:defRPr>
            </a:lvl3pPr>
            <a:lvl4pPr>
              <a:defRPr sz="3200">
                <a:solidFill>
                  <a:schemeClr val="tx1"/>
                </a:solidFill>
                <a:latin typeface="EmbossedBlackWide" panose="020B0604020202020204"/>
                <a:ea typeface="ＭＳ Ｐゴシック" panose="020B0600070205080204" pitchFamily="34" charset="-128"/>
              </a:defRPr>
            </a:lvl4pPr>
            <a:lvl5pPr>
              <a:defRPr sz="3200">
                <a:solidFill>
                  <a:schemeClr val="tx1"/>
                </a:solidFill>
                <a:latin typeface="EmbossedBlackWide" panose="020B0604020202020204"/>
                <a:ea typeface="ＭＳ Ｐゴシック" panose="020B0600070205080204" pitchFamily="34" charset="-128"/>
              </a:defRPr>
            </a:lvl5pPr>
            <a:lvl6pPr marL="4572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6pPr>
            <a:lvl7pPr marL="9144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7pPr>
            <a:lvl8pPr marL="13716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8pPr>
            <a:lvl9pPr marL="18288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9pPr>
          </a:lstStyle>
          <a:p>
            <a:fld id="{CF53E8DD-81A9-4F8C-94FA-90252A602674}" type="slidenum">
              <a:rPr lang="en-US" sz="1300">
                <a:latin typeface="Arial" panose="020B0604020202020204" pitchFamily="34" charset="0"/>
              </a:rPr>
              <a:pPr/>
              <a:t>8</a:t>
            </a:fld>
            <a:endParaRPr lang="en-US" sz="1300">
              <a:latin typeface="Arial" panose="020B0604020202020204" pitchFamily="34" charset="0"/>
            </a:endParaRPr>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latin typeface="Arial" panose="020B0604020202020204" pitchFamily="34" charset="0"/>
                <a:ea typeface="ＭＳ Ｐゴシック" panose="020B0600070205080204" pitchFamily="34" charset="-128"/>
              </a:rPr>
              <a:t>Although everything appears to be moving away from us, and the farther away it is, the faster its moving…</a:t>
            </a:r>
          </a:p>
          <a:p>
            <a:pPr eaLnBrk="1" hangingPunct="1"/>
            <a:r>
              <a:rPr lang="en-US" dirty="0" smtClean="0">
                <a:latin typeface="Arial" panose="020B0604020202020204" pitchFamily="34" charset="0"/>
                <a:ea typeface="ＭＳ Ｐゴシック" panose="020B0600070205080204" pitchFamily="34" charset="-128"/>
              </a:rPr>
              <a:t>We are NOT at the center.</a:t>
            </a:r>
          </a:p>
          <a:p>
            <a:pPr eaLnBrk="1" hangingPunct="1"/>
            <a:endParaRPr lang="en-US" dirty="0" smtClean="0">
              <a:latin typeface="Arial" panose="020B0604020202020204" pitchFamily="34" charset="0"/>
              <a:ea typeface="ＭＳ Ｐゴシック" panose="020B0600070205080204" pitchFamily="34" charset="-128"/>
            </a:endParaRPr>
          </a:p>
          <a:p>
            <a:pPr eaLnBrk="1" hangingPunct="1"/>
            <a:r>
              <a:rPr lang="en-US" dirty="0" smtClean="0">
                <a:latin typeface="Arial" panose="020B0604020202020204" pitchFamily="34" charset="0"/>
                <a:ea typeface="ＭＳ Ｐゴシック" panose="020B0600070205080204" pitchFamily="34" charset="-128"/>
              </a:rPr>
              <a:t>Everything is moving away from everything else.  The space between all galaxies is getting larger.</a:t>
            </a:r>
          </a:p>
          <a:p>
            <a:pPr eaLnBrk="1" hangingPunct="1"/>
            <a:r>
              <a:rPr lang="en-US" dirty="0" smtClean="0">
                <a:latin typeface="Arial" panose="020B0604020202020204" pitchFamily="34" charset="0"/>
                <a:ea typeface="ＭＳ Ｐゴシック" panose="020B0600070205080204" pitchFamily="34" charset="-128"/>
              </a:rPr>
              <a:t>For nearby galaxies, like those in the local group such as M31, the peculiar velocity dominates.  </a:t>
            </a:r>
          </a:p>
          <a:p>
            <a:pPr eaLnBrk="1" hangingPunct="1"/>
            <a:r>
              <a:rPr lang="en-US" dirty="0" smtClean="0">
                <a:latin typeface="Arial" panose="020B0604020202020204" pitchFamily="34" charset="0"/>
                <a:ea typeface="ＭＳ Ｐゴシック" panose="020B0600070205080204" pitchFamily="34" charset="-128"/>
              </a:rPr>
              <a:t>Hubble flow dominates at large distances.  Like halfway across the observable universe.</a:t>
            </a:r>
          </a:p>
          <a:p>
            <a:pPr eaLnBrk="1" hangingPunct="1"/>
            <a:endParaRPr lang="en-US" dirty="0" smtClean="0">
              <a:latin typeface="Arial" panose="020B0604020202020204" pitchFamily="34" charset="0"/>
              <a:ea typeface="ＭＳ Ｐゴシック" panose="020B0600070205080204" pitchFamily="34" charset="-128"/>
            </a:endParaRPr>
          </a:p>
          <a:p>
            <a:pPr eaLnBrk="1" hangingPunct="1"/>
            <a:endParaRPr lang="en-US" dirty="0" smtClean="0">
              <a:latin typeface="Arial" panose="020B0604020202020204" pitchFamily="34" charset="0"/>
              <a:ea typeface="ＭＳ Ｐゴシック" panose="020B0600070205080204" pitchFamily="34" charset="-128"/>
            </a:endParaRPr>
          </a:p>
          <a:p>
            <a:pPr eaLnBrk="1" hangingPunct="1"/>
            <a:endParaRPr lang="en-US" dirty="0" smtClean="0">
              <a:latin typeface="Arial" panose="020B0604020202020204" pitchFamily="34" charset="0"/>
              <a:ea typeface="ＭＳ Ｐゴシック" panose="020B0600070205080204" pitchFamily="34" charset="-128"/>
            </a:endParaRPr>
          </a:p>
          <a:p>
            <a:pPr eaLnBrk="1" hangingPunct="1"/>
            <a:endParaRPr lang="en-US" dirty="0"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3595563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p:spPr>
        <p:txBody>
          <a:bodyPr/>
          <a:lstStyle>
            <a:lvl1pPr defTabSz="966788">
              <a:defRPr sz="3200">
                <a:solidFill>
                  <a:schemeClr val="tx1"/>
                </a:solidFill>
                <a:latin typeface="EmbossedBlackWide" pitchFamily="18" charset="0"/>
              </a:defRPr>
            </a:lvl1pPr>
            <a:lvl2pPr marL="742950" indent="-285750" defTabSz="966788">
              <a:defRPr sz="3200">
                <a:solidFill>
                  <a:schemeClr val="tx1"/>
                </a:solidFill>
                <a:latin typeface="EmbossedBlackWide" pitchFamily="18" charset="0"/>
              </a:defRPr>
            </a:lvl2pPr>
            <a:lvl3pPr marL="1143000" indent="-228600" defTabSz="966788">
              <a:defRPr sz="3200">
                <a:solidFill>
                  <a:schemeClr val="tx1"/>
                </a:solidFill>
                <a:latin typeface="EmbossedBlackWide" pitchFamily="18" charset="0"/>
              </a:defRPr>
            </a:lvl3pPr>
            <a:lvl4pPr marL="1600200" indent="-228600" defTabSz="966788">
              <a:defRPr sz="3200">
                <a:solidFill>
                  <a:schemeClr val="tx1"/>
                </a:solidFill>
                <a:latin typeface="EmbossedBlackWide" pitchFamily="18" charset="0"/>
              </a:defRPr>
            </a:lvl4pPr>
            <a:lvl5pPr marL="2057400" indent="-228600" defTabSz="966788">
              <a:defRPr sz="3200">
                <a:solidFill>
                  <a:schemeClr val="tx1"/>
                </a:solidFill>
                <a:latin typeface="EmbossedBlackWide" pitchFamily="18" charset="0"/>
              </a:defRPr>
            </a:lvl5pPr>
            <a:lvl6pPr marL="2514600" indent="-228600" algn="ctr" defTabSz="966788" eaLnBrk="0" fontAlgn="base" hangingPunct="0">
              <a:spcBef>
                <a:spcPct val="0"/>
              </a:spcBef>
              <a:spcAft>
                <a:spcPct val="0"/>
              </a:spcAft>
              <a:defRPr sz="3200">
                <a:solidFill>
                  <a:schemeClr val="tx1"/>
                </a:solidFill>
                <a:latin typeface="EmbossedBlackWide" pitchFamily="18" charset="0"/>
              </a:defRPr>
            </a:lvl6pPr>
            <a:lvl7pPr marL="2971800" indent="-228600" algn="ctr" defTabSz="966788" eaLnBrk="0" fontAlgn="base" hangingPunct="0">
              <a:spcBef>
                <a:spcPct val="0"/>
              </a:spcBef>
              <a:spcAft>
                <a:spcPct val="0"/>
              </a:spcAft>
              <a:defRPr sz="3200">
                <a:solidFill>
                  <a:schemeClr val="tx1"/>
                </a:solidFill>
                <a:latin typeface="EmbossedBlackWide" pitchFamily="18" charset="0"/>
              </a:defRPr>
            </a:lvl7pPr>
            <a:lvl8pPr marL="3429000" indent="-228600" algn="ctr" defTabSz="966788" eaLnBrk="0" fontAlgn="base" hangingPunct="0">
              <a:spcBef>
                <a:spcPct val="0"/>
              </a:spcBef>
              <a:spcAft>
                <a:spcPct val="0"/>
              </a:spcAft>
              <a:defRPr sz="3200">
                <a:solidFill>
                  <a:schemeClr val="tx1"/>
                </a:solidFill>
                <a:latin typeface="EmbossedBlackWide" pitchFamily="18" charset="0"/>
              </a:defRPr>
            </a:lvl8pPr>
            <a:lvl9pPr marL="3886200" indent="-228600" algn="ctr" defTabSz="966788" eaLnBrk="0" fontAlgn="base" hangingPunct="0">
              <a:spcBef>
                <a:spcPct val="0"/>
              </a:spcBef>
              <a:spcAft>
                <a:spcPct val="0"/>
              </a:spcAft>
              <a:defRPr sz="3200">
                <a:solidFill>
                  <a:schemeClr val="tx1"/>
                </a:solidFill>
                <a:latin typeface="EmbossedBlackWide" pitchFamily="18" charset="0"/>
              </a:defRPr>
            </a:lvl9pPr>
          </a:lstStyle>
          <a:p>
            <a:fld id="{9C42604F-7604-4DF3-845C-BA470F63FDB7}" type="slidenum">
              <a:rPr lang="en-US" sz="1300">
                <a:latin typeface="Arial" panose="020B0604020202020204" pitchFamily="34" charset="0"/>
              </a:rPr>
              <a:pPr/>
              <a:t>9</a:t>
            </a:fld>
            <a:endParaRPr lang="en-US" sz="1300">
              <a:latin typeface="Arial" panose="020B0604020202020204" pitchFamily="34" charset="0"/>
            </a:endParaRPr>
          </a:p>
        </p:txBody>
      </p:sp>
      <p:sp>
        <p:nvSpPr>
          <p:cNvPr id="107523" name="Rectangle 2"/>
          <p:cNvSpPr>
            <a:spLocks noGrp="1" noRot="1" noChangeAspect="1" noChangeArrowheads="1" noTextEdit="1"/>
          </p:cNvSpPr>
          <p:nvPr>
            <p:ph type="sldImg"/>
          </p:nvPr>
        </p:nvSpPr>
        <p:spPr>
          <a:ln/>
        </p:spPr>
      </p:sp>
      <p:sp>
        <p:nvSpPr>
          <p:cNvPr id="107524" name="Rectangle 3"/>
          <p:cNvSpPr>
            <a:spLocks noGrp="1" noChangeArrowheads="1"/>
          </p:cNvSpPr>
          <p:nvPr>
            <p:ph type="body" idx="1"/>
          </p:nvPr>
        </p:nvSpPr>
        <p:spPr>
          <a:noFill/>
        </p:spPr>
        <p:txBody>
          <a:bodyPr/>
          <a:lstStyle/>
          <a:p>
            <a:pPr eaLnBrk="1" hangingPunct="1"/>
            <a:r>
              <a:rPr lang="en-US" smtClean="0">
                <a:latin typeface="Arial" panose="020B0604020202020204" pitchFamily="34" charset="0"/>
              </a:rPr>
              <a:t>In our modern conception of the universe, time is simply another dimension. </a:t>
            </a:r>
          </a:p>
          <a:p>
            <a:pPr eaLnBrk="1" hangingPunct="1"/>
            <a:r>
              <a:rPr lang="en-US" smtClean="0">
                <a:latin typeface="Arial" panose="020B0604020202020204" pitchFamily="34" charset="0"/>
              </a:rPr>
              <a:t>Space and time itself came into existence at the Big Bang.</a:t>
            </a:r>
          </a:p>
          <a:p>
            <a:pPr eaLnBrk="1" hangingPunct="1"/>
            <a:endParaRPr lang="en-US" smtClean="0">
              <a:latin typeface="Arial" panose="020B0604020202020204" pitchFamily="34" charset="0"/>
            </a:endParaRPr>
          </a:p>
          <a:p>
            <a:pPr eaLnBrk="1" hangingPunct="1"/>
            <a:r>
              <a:rPr lang="en-US" smtClean="0">
                <a:latin typeface="Arial" panose="020B0604020202020204" pitchFamily="34" charset="0"/>
              </a:rPr>
              <a:t>Let your philosophical side run wild.</a:t>
            </a:r>
          </a:p>
        </p:txBody>
      </p:sp>
    </p:spTree>
    <p:extLst>
      <p:ext uri="{BB962C8B-B14F-4D97-AF65-F5344CB8AC3E}">
        <p14:creationId xmlns:p14="http://schemas.microsoft.com/office/powerpoint/2010/main" val="9185203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9602285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86732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38100"/>
            <a:ext cx="2286000" cy="61642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38100"/>
            <a:ext cx="6705600" cy="61642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659416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038387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5043432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327364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566279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525969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357843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3949586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8575889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rgbClr val="3333FF"/>
            </a:gs>
            <a:gs pos="100000">
              <a:srgbClr val="0A0A34"/>
            </a:gs>
          </a:gsLst>
          <a:path path="shape">
            <a:fillToRect l="50000" t="50000" r="50000" b="50000"/>
          </a:path>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38100"/>
            <a:ext cx="9144000" cy="914400"/>
          </a:xfrm>
          <a:prstGeom prst="rect">
            <a:avLst/>
          </a:prstGeom>
          <a:solidFill>
            <a:schemeClr val="bg2">
              <a:alpha val="41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r>
              <a:rPr lang="en-US" smtClean="0"/>
              <a:t>AAA</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5400" b="1">
          <a:solidFill>
            <a:srgbClr val="F5E9E9"/>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5400" b="1">
          <a:solidFill>
            <a:srgbClr val="F5E9E9"/>
          </a:solidFill>
          <a:effectLst>
            <a:outerShdw blurRad="38100" dist="38100" dir="2700000" algn="tl">
              <a:srgbClr val="000000"/>
            </a:outerShdw>
          </a:effectLst>
          <a:latin typeface="Georgia" pitchFamily="18" charset="0"/>
        </a:defRPr>
      </a:lvl2pPr>
      <a:lvl3pPr algn="ctr" rtl="0" eaLnBrk="0" fontAlgn="base" hangingPunct="0">
        <a:spcBef>
          <a:spcPct val="0"/>
        </a:spcBef>
        <a:spcAft>
          <a:spcPct val="0"/>
        </a:spcAft>
        <a:defRPr sz="5400" b="1">
          <a:solidFill>
            <a:srgbClr val="F5E9E9"/>
          </a:solidFill>
          <a:effectLst>
            <a:outerShdw blurRad="38100" dist="38100" dir="2700000" algn="tl">
              <a:srgbClr val="000000"/>
            </a:outerShdw>
          </a:effectLst>
          <a:latin typeface="Georgia" pitchFamily="18" charset="0"/>
        </a:defRPr>
      </a:lvl3pPr>
      <a:lvl4pPr algn="ctr" rtl="0" eaLnBrk="0" fontAlgn="base" hangingPunct="0">
        <a:spcBef>
          <a:spcPct val="0"/>
        </a:spcBef>
        <a:spcAft>
          <a:spcPct val="0"/>
        </a:spcAft>
        <a:defRPr sz="5400" b="1">
          <a:solidFill>
            <a:srgbClr val="F5E9E9"/>
          </a:solidFill>
          <a:effectLst>
            <a:outerShdw blurRad="38100" dist="38100" dir="2700000" algn="tl">
              <a:srgbClr val="000000"/>
            </a:outerShdw>
          </a:effectLst>
          <a:latin typeface="Georgia" pitchFamily="18" charset="0"/>
        </a:defRPr>
      </a:lvl4pPr>
      <a:lvl5pPr algn="ctr" rtl="0" eaLnBrk="0" fontAlgn="base" hangingPunct="0">
        <a:spcBef>
          <a:spcPct val="0"/>
        </a:spcBef>
        <a:spcAft>
          <a:spcPct val="0"/>
        </a:spcAft>
        <a:defRPr sz="5400" b="1">
          <a:solidFill>
            <a:srgbClr val="F5E9E9"/>
          </a:solidFill>
          <a:effectLst>
            <a:outerShdw blurRad="38100" dist="38100" dir="2700000" algn="tl">
              <a:srgbClr val="000000"/>
            </a:outerShdw>
          </a:effectLst>
          <a:latin typeface="Georgia" pitchFamily="18" charset="0"/>
        </a:defRPr>
      </a:lvl5pPr>
      <a:lvl6pPr marL="457200" algn="ctr" rtl="0" fontAlgn="base">
        <a:spcBef>
          <a:spcPct val="0"/>
        </a:spcBef>
        <a:spcAft>
          <a:spcPct val="0"/>
        </a:spcAft>
        <a:defRPr sz="5400" b="1">
          <a:solidFill>
            <a:srgbClr val="F5E9E9"/>
          </a:solidFill>
          <a:effectLst>
            <a:outerShdw blurRad="38100" dist="38100" dir="2700000" algn="tl">
              <a:srgbClr val="000000"/>
            </a:outerShdw>
          </a:effectLst>
          <a:latin typeface="Georgia" pitchFamily="18" charset="0"/>
        </a:defRPr>
      </a:lvl6pPr>
      <a:lvl7pPr marL="914400" algn="ctr" rtl="0" fontAlgn="base">
        <a:spcBef>
          <a:spcPct val="0"/>
        </a:spcBef>
        <a:spcAft>
          <a:spcPct val="0"/>
        </a:spcAft>
        <a:defRPr sz="5400" b="1">
          <a:solidFill>
            <a:srgbClr val="F5E9E9"/>
          </a:solidFill>
          <a:effectLst>
            <a:outerShdw blurRad="38100" dist="38100" dir="2700000" algn="tl">
              <a:srgbClr val="000000"/>
            </a:outerShdw>
          </a:effectLst>
          <a:latin typeface="Georgia" pitchFamily="18" charset="0"/>
        </a:defRPr>
      </a:lvl7pPr>
      <a:lvl8pPr marL="1371600" algn="ctr" rtl="0" fontAlgn="base">
        <a:spcBef>
          <a:spcPct val="0"/>
        </a:spcBef>
        <a:spcAft>
          <a:spcPct val="0"/>
        </a:spcAft>
        <a:defRPr sz="5400" b="1">
          <a:solidFill>
            <a:srgbClr val="F5E9E9"/>
          </a:solidFill>
          <a:effectLst>
            <a:outerShdw blurRad="38100" dist="38100" dir="2700000" algn="tl">
              <a:srgbClr val="000000"/>
            </a:outerShdw>
          </a:effectLst>
          <a:latin typeface="Georgia" pitchFamily="18" charset="0"/>
        </a:defRPr>
      </a:lvl8pPr>
      <a:lvl9pPr marL="1828800" algn="ctr" rtl="0" fontAlgn="base">
        <a:spcBef>
          <a:spcPct val="0"/>
        </a:spcBef>
        <a:spcAft>
          <a:spcPct val="0"/>
        </a:spcAft>
        <a:defRPr sz="5400" b="1">
          <a:solidFill>
            <a:srgbClr val="F5E9E9"/>
          </a:solidFill>
          <a:effectLst>
            <a:outerShdw blurRad="38100" dist="38100" dir="2700000" algn="tl">
              <a:srgbClr val="000000"/>
            </a:outerShdw>
          </a:effectLst>
          <a:latin typeface="Georgia"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vmlDrawing" Target="../drawings/vmlDrawing3.vml"/><Relationship Id="rId5" Type="http://schemas.openxmlformats.org/officeDocument/2006/relationships/image" Target="../media/image9.png"/><Relationship Id="rId4" Type="http://schemas.openxmlformats.org/officeDocument/2006/relationships/oleObject" Target="../embeddings/oleObject3.bin"/></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2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oleObject" Target="../embeddings/oleObject4.bin"/></Relationships>
</file>

<file path=ppt/slides/_rels/slide2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hyperlink" Target="IF_23_07_EraNucleiEraAtoms.htm"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hyperlink" Target="IF_23_09_CMBRMultiwave.htm"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http://apod.nasa.gov/apod/ap120813.html" TargetMode="External"/><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26.png"/><Relationship Id="rId4" Type="http://schemas.openxmlformats.org/officeDocument/2006/relationships/image" Target="../media/image25.jpe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image" Target="../media/image34.jpe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3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7.xml"/><Relationship Id="rId1" Type="http://schemas.openxmlformats.org/officeDocument/2006/relationships/vmlDrawing" Target="../drawings/vmlDrawing5.vml"/><Relationship Id="rId5" Type="http://schemas.openxmlformats.org/officeDocument/2006/relationships/image" Target="../media/image36.png"/><Relationship Id="rId4" Type="http://schemas.openxmlformats.org/officeDocument/2006/relationships/oleObject" Target="../embeddings/oleObject5.bin"/></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7.xml"/><Relationship Id="rId1" Type="http://schemas.openxmlformats.org/officeDocument/2006/relationships/vmlDrawing" Target="../drawings/vmlDrawing6.vml"/><Relationship Id="rId5" Type="http://schemas.openxmlformats.org/officeDocument/2006/relationships/image" Target="../media/image37.png"/><Relationship Id="rId4" Type="http://schemas.openxmlformats.org/officeDocument/2006/relationships/oleObject" Target="../embeddings/oleObject6.bin"/></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7.xml"/><Relationship Id="rId1" Type="http://schemas.openxmlformats.org/officeDocument/2006/relationships/vmlDrawing" Target="../drawings/vmlDrawing7.vml"/><Relationship Id="rId5" Type="http://schemas.openxmlformats.org/officeDocument/2006/relationships/image" Target="../media/image38.png"/><Relationship Id="rId4" Type="http://schemas.openxmlformats.org/officeDocument/2006/relationships/oleObject" Target="../embeddings/oleObject7.bin"/></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7.xml"/><Relationship Id="rId1" Type="http://schemas.openxmlformats.org/officeDocument/2006/relationships/vmlDrawing" Target="../drawings/vmlDrawing8.vml"/><Relationship Id="rId5" Type="http://schemas.openxmlformats.org/officeDocument/2006/relationships/image" Target="../media/image39.png"/><Relationship Id="rId4" Type="http://schemas.openxmlformats.org/officeDocument/2006/relationships/oleObject" Target="../embeddings/oleObject8.bin"/></Relationships>
</file>

<file path=ppt/slides/_rels/slide3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7.xml"/><Relationship Id="rId1" Type="http://schemas.openxmlformats.org/officeDocument/2006/relationships/vmlDrawing" Target="../drawings/vmlDrawing9.vml"/><Relationship Id="rId6" Type="http://schemas.openxmlformats.org/officeDocument/2006/relationships/image" Target="../media/image38.png"/><Relationship Id="rId5" Type="http://schemas.openxmlformats.org/officeDocument/2006/relationships/oleObject" Target="../embeddings/oleObject9.bin"/><Relationship Id="rId4" Type="http://schemas.openxmlformats.org/officeDocument/2006/relationships/image" Target="../media/image1.png"/></Relationships>
</file>

<file path=ppt/slides/_rels/slide4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6.png"/><Relationship Id="rId4" Type="http://schemas.openxmlformats.org/officeDocument/2006/relationships/oleObject" Target="../embeddings/oleObject1.bin"/></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vmlDrawing" Target="../drawings/vmlDrawing2.vml"/><Relationship Id="rId5" Type="http://schemas.openxmlformats.org/officeDocument/2006/relationships/image" Target="../media/image6.png"/><Relationship Id="rId4" Type="http://schemas.openxmlformats.org/officeDocument/2006/relationships/oleObject" Target="../embeddings/oleObject2.bin"/></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6338" y="0"/>
            <a:ext cx="6789737"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579" name="Text Box 3"/>
          <p:cNvSpPr txBox="1">
            <a:spLocks noChangeArrowheads="1"/>
          </p:cNvSpPr>
          <p:nvPr/>
        </p:nvSpPr>
        <p:spPr bwMode="auto">
          <a:xfrm>
            <a:off x="4748071" y="152400"/>
            <a:ext cx="3100529" cy="144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200">
                <a:solidFill>
                  <a:schemeClr val="tx1"/>
                </a:solidFill>
                <a:latin typeface="EmbossedBlackWide" pitchFamily="18" charset="0"/>
              </a:defRPr>
            </a:lvl1pPr>
            <a:lvl2pPr marL="742950" indent="-285750">
              <a:defRPr sz="3200">
                <a:solidFill>
                  <a:schemeClr val="tx1"/>
                </a:solidFill>
                <a:latin typeface="EmbossedBlackWide" pitchFamily="18" charset="0"/>
              </a:defRPr>
            </a:lvl2pPr>
            <a:lvl3pPr marL="1143000" indent="-228600">
              <a:defRPr sz="3200">
                <a:solidFill>
                  <a:schemeClr val="tx1"/>
                </a:solidFill>
                <a:latin typeface="EmbossedBlackWide" pitchFamily="18" charset="0"/>
              </a:defRPr>
            </a:lvl3pPr>
            <a:lvl4pPr marL="1600200" indent="-228600">
              <a:defRPr sz="3200">
                <a:solidFill>
                  <a:schemeClr val="tx1"/>
                </a:solidFill>
                <a:latin typeface="EmbossedBlackWide" pitchFamily="18" charset="0"/>
              </a:defRPr>
            </a:lvl4pPr>
            <a:lvl5pPr marL="2057400" indent="-228600">
              <a:defRPr sz="3200">
                <a:solidFill>
                  <a:schemeClr val="tx1"/>
                </a:solidFill>
                <a:latin typeface="EmbossedBlackWide" pitchFamily="18" charset="0"/>
              </a:defRPr>
            </a:lvl5pPr>
            <a:lvl6pPr marL="2514600" indent="-228600" algn="ctr" eaLnBrk="0" fontAlgn="base" hangingPunct="0">
              <a:spcBef>
                <a:spcPct val="0"/>
              </a:spcBef>
              <a:spcAft>
                <a:spcPct val="0"/>
              </a:spcAft>
              <a:defRPr sz="3200">
                <a:solidFill>
                  <a:schemeClr val="tx1"/>
                </a:solidFill>
                <a:latin typeface="EmbossedBlackWide" pitchFamily="18" charset="0"/>
              </a:defRPr>
            </a:lvl6pPr>
            <a:lvl7pPr marL="2971800" indent="-228600" algn="ctr" eaLnBrk="0" fontAlgn="base" hangingPunct="0">
              <a:spcBef>
                <a:spcPct val="0"/>
              </a:spcBef>
              <a:spcAft>
                <a:spcPct val="0"/>
              </a:spcAft>
              <a:defRPr sz="3200">
                <a:solidFill>
                  <a:schemeClr val="tx1"/>
                </a:solidFill>
                <a:latin typeface="EmbossedBlackWide" pitchFamily="18" charset="0"/>
              </a:defRPr>
            </a:lvl7pPr>
            <a:lvl8pPr marL="3429000" indent="-228600" algn="ctr" eaLnBrk="0" fontAlgn="base" hangingPunct="0">
              <a:spcBef>
                <a:spcPct val="0"/>
              </a:spcBef>
              <a:spcAft>
                <a:spcPct val="0"/>
              </a:spcAft>
              <a:defRPr sz="3200">
                <a:solidFill>
                  <a:schemeClr val="tx1"/>
                </a:solidFill>
                <a:latin typeface="EmbossedBlackWide" pitchFamily="18" charset="0"/>
              </a:defRPr>
            </a:lvl8pPr>
            <a:lvl9pPr marL="3886200" indent="-228600" algn="ctr" eaLnBrk="0" fontAlgn="base" hangingPunct="0">
              <a:spcBef>
                <a:spcPct val="0"/>
              </a:spcBef>
              <a:spcAft>
                <a:spcPct val="0"/>
              </a:spcAft>
              <a:defRPr sz="3200">
                <a:solidFill>
                  <a:schemeClr val="tx1"/>
                </a:solidFill>
                <a:latin typeface="EmbossedBlackWide" pitchFamily="18" charset="0"/>
              </a:defRPr>
            </a:lvl9pPr>
          </a:lstStyle>
          <a:p>
            <a:r>
              <a:rPr lang="en-US" sz="4400" dirty="0" smtClean="0">
                <a:solidFill>
                  <a:schemeClr val="bg1"/>
                </a:solidFill>
                <a:latin typeface="Star Jedi Hollow" panose="040B0000000000000000" pitchFamily="82" charset="0"/>
              </a:rPr>
              <a:t>The</a:t>
            </a:r>
          </a:p>
          <a:p>
            <a:r>
              <a:rPr lang="en-US" sz="4400" dirty="0" smtClean="0">
                <a:solidFill>
                  <a:schemeClr val="bg1"/>
                </a:solidFill>
                <a:latin typeface="Star Jedi Hollow" panose="040B0000000000000000" pitchFamily="82" charset="0"/>
              </a:rPr>
              <a:t>Universe</a:t>
            </a:r>
            <a:endParaRPr lang="en-US" sz="4400" dirty="0">
              <a:solidFill>
                <a:schemeClr val="bg1"/>
              </a:solidFill>
              <a:latin typeface="Star Jedi Hollow" panose="040B0000000000000000" pitchFamily="82" charset="0"/>
            </a:endParaRPr>
          </a:p>
        </p:txBody>
      </p:sp>
    </p:spTree>
    <p:extLst>
      <p:ext uri="{BB962C8B-B14F-4D97-AF65-F5344CB8AC3E}">
        <p14:creationId xmlns:p14="http://schemas.microsoft.com/office/powerpoint/2010/main" val="152503477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7906" name="Text Box 2"/>
          <p:cNvSpPr txBox="1">
            <a:spLocks noChangeArrowheads="1"/>
          </p:cNvSpPr>
          <p:nvPr/>
        </p:nvSpPr>
        <p:spPr bwMode="auto">
          <a:xfrm>
            <a:off x="0" y="0"/>
            <a:ext cx="9144000" cy="914400"/>
          </a:xfrm>
          <a:prstGeom prst="rect">
            <a:avLst/>
          </a:prstGeom>
          <a:solidFill>
            <a:schemeClr val="bg2">
              <a:alpha val="41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en-US" sz="5400" dirty="0" smtClean="0">
                <a:solidFill>
                  <a:srgbClr val="F5E9E9"/>
                </a:solidFill>
                <a:effectLst>
                  <a:outerShdw blurRad="38100" dist="38100" dir="2700000" algn="tl">
                    <a:srgbClr val="000000"/>
                  </a:outerShdw>
                </a:effectLst>
                <a:latin typeface="Georgia" pitchFamily="18" charset="0"/>
              </a:rPr>
              <a:t>Cosmological Principle</a:t>
            </a:r>
            <a:endParaRPr lang="en-US" sz="5400" dirty="0">
              <a:solidFill>
                <a:srgbClr val="F5E9E9"/>
              </a:solidFill>
              <a:effectLst>
                <a:outerShdw blurRad="38100" dist="38100" dir="2700000" algn="tl">
                  <a:srgbClr val="000000"/>
                </a:outerShdw>
              </a:effectLst>
              <a:latin typeface="Georgia" pitchFamily="18" charset="0"/>
            </a:endParaRPr>
          </a:p>
        </p:txBody>
      </p:sp>
      <p:sp>
        <p:nvSpPr>
          <p:cNvPr id="507907" name="Text Box 3"/>
          <p:cNvSpPr txBox="1">
            <a:spLocks noChangeArrowheads="1"/>
          </p:cNvSpPr>
          <p:nvPr/>
        </p:nvSpPr>
        <p:spPr bwMode="auto">
          <a:xfrm>
            <a:off x="723900" y="1066800"/>
            <a:ext cx="7696200" cy="1077218"/>
          </a:xfrm>
          <a:prstGeom prst="rect">
            <a:avLst/>
          </a:prstGeom>
          <a:solidFill>
            <a:schemeClr val="bg2">
              <a:alpha val="41000"/>
            </a:schemeClr>
          </a:solidFill>
          <a:ln w="2857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defRPr>
                <a:solidFill>
                  <a:schemeClr val="tx1"/>
                </a:solidFill>
                <a:latin typeface="Arial" charset="0"/>
              </a:defRPr>
            </a:lvl1pPr>
            <a:lvl2pPr marL="2063750" algn="l">
              <a:defRPr>
                <a:solidFill>
                  <a:schemeClr val="tx1"/>
                </a:solidFill>
                <a:latin typeface="Arial" charset="0"/>
              </a:defRPr>
            </a:lvl2pPr>
            <a:lvl3pPr marL="2178050" algn="l">
              <a:defRPr>
                <a:solidFill>
                  <a:schemeClr val="tx1"/>
                </a:solidFill>
                <a:latin typeface="Arial" charset="0"/>
              </a:defRPr>
            </a:lvl3pPr>
            <a:lvl4pPr marL="2292350" algn="l">
              <a:defRPr>
                <a:solidFill>
                  <a:schemeClr val="tx1"/>
                </a:solidFill>
                <a:latin typeface="Arial" charset="0"/>
              </a:defRPr>
            </a:lvl4pPr>
            <a:lvl5pPr marL="2406650" algn="l">
              <a:defRPr>
                <a:solidFill>
                  <a:schemeClr val="tx1"/>
                </a:solidFill>
                <a:latin typeface="Arial" charset="0"/>
              </a:defRPr>
            </a:lvl5pPr>
            <a:lvl6pPr marL="2863850" fontAlgn="base">
              <a:spcBef>
                <a:spcPct val="0"/>
              </a:spcBef>
              <a:spcAft>
                <a:spcPct val="0"/>
              </a:spcAft>
              <a:defRPr>
                <a:solidFill>
                  <a:schemeClr val="tx1"/>
                </a:solidFill>
                <a:latin typeface="Arial" charset="0"/>
              </a:defRPr>
            </a:lvl6pPr>
            <a:lvl7pPr marL="3321050" fontAlgn="base">
              <a:spcBef>
                <a:spcPct val="0"/>
              </a:spcBef>
              <a:spcAft>
                <a:spcPct val="0"/>
              </a:spcAft>
              <a:defRPr>
                <a:solidFill>
                  <a:schemeClr val="tx1"/>
                </a:solidFill>
                <a:latin typeface="Arial" charset="0"/>
              </a:defRPr>
            </a:lvl7pPr>
            <a:lvl8pPr marL="3778250" fontAlgn="base">
              <a:spcBef>
                <a:spcPct val="0"/>
              </a:spcBef>
              <a:spcAft>
                <a:spcPct val="0"/>
              </a:spcAft>
              <a:defRPr>
                <a:solidFill>
                  <a:schemeClr val="tx1"/>
                </a:solidFill>
                <a:latin typeface="Arial" charset="0"/>
              </a:defRPr>
            </a:lvl8pPr>
            <a:lvl9pPr marL="4235450" fontAlgn="base">
              <a:spcBef>
                <a:spcPct val="0"/>
              </a:spcBef>
              <a:spcAft>
                <a:spcPct val="0"/>
              </a:spcAft>
              <a:defRPr>
                <a:solidFill>
                  <a:schemeClr val="tx1"/>
                </a:solidFill>
                <a:latin typeface="Arial" charset="0"/>
              </a:defRPr>
            </a:lvl9pPr>
          </a:lstStyle>
          <a:p>
            <a:pPr algn="ctr">
              <a:defRPr/>
            </a:pPr>
            <a:r>
              <a:rPr lang="en-US" dirty="0" smtClean="0">
                <a:solidFill>
                  <a:srgbClr val="F5E9E9"/>
                </a:solidFill>
                <a:effectLst>
                  <a:outerShdw blurRad="38100" dist="38100" dir="2700000" algn="tl">
                    <a:srgbClr val="000000"/>
                  </a:outerShdw>
                </a:effectLst>
                <a:latin typeface="Georgia" pitchFamily="18" charset="0"/>
              </a:rPr>
              <a:t>The Universe looks about the same no matter where you are within it</a:t>
            </a:r>
          </a:p>
        </p:txBody>
      </p:sp>
      <p:sp>
        <p:nvSpPr>
          <p:cNvPr id="507908" name="Text Box 4"/>
          <p:cNvSpPr txBox="1">
            <a:spLocks noChangeArrowheads="1"/>
          </p:cNvSpPr>
          <p:nvPr/>
        </p:nvSpPr>
        <p:spPr bwMode="auto">
          <a:xfrm>
            <a:off x="723900" y="2438400"/>
            <a:ext cx="7696200" cy="3539430"/>
          </a:xfrm>
          <a:prstGeom prst="rect">
            <a:avLst/>
          </a:prstGeom>
          <a:solidFill>
            <a:schemeClr val="bg2">
              <a:alpha val="41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a:defRPr>
                <a:solidFill>
                  <a:schemeClr val="tx1"/>
                </a:solidFill>
                <a:latin typeface="Arial" charset="0"/>
              </a:defRPr>
            </a:lvl1pPr>
            <a:lvl2pPr marL="2063750" algn="l">
              <a:defRPr>
                <a:solidFill>
                  <a:schemeClr val="tx1"/>
                </a:solidFill>
                <a:latin typeface="Arial" charset="0"/>
              </a:defRPr>
            </a:lvl2pPr>
            <a:lvl3pPr marL="2178050" algn="l">
              <a:defRPr>
                <a:solidFill>
                  <a:schemeClr val="tx1"/>
                </a:solidFill>
                <a:latin typeface="Arial" charset="0"/>
              </a:defRPr>
            </a:lvl3pPr>
            <a:lvl4pPr marL="2292350" algn="l">
              <a:defRPr>
                <a:solidFill>
                  <a:schemeClr val="tx1"/>
                </a:solidFill>
                <a:latin typeface="Arial" charset="0"/>
              </a:defRPr>
            </a:lvl4pPr>
            <a:lvl5pPr marL="2406650" algn="l">
              <a:defRPr>
                <a:solidFill>
                  <a:schemeClr val="tx1"/>
                </a:solidFill>
                <a:latin typeface="Arial" charset="0"/>
              </a:defRPr>
            </a:lvl5pPr>
            <a:lvl6pPr marL="2863850" fontAlgn="base">
              <a:spcBef>
                <a:spcPct val="0"/>
              </a:spcBef>
              <a:spcAft>
                <a:spcPct val="0"/>
              </a:spcAft>
              <a:defRPr>
                <a:solidFill>
                  <a:schemeClr val="tx1"/>
                </a:solidFill>
                <a:latin typeface="Arial" charset="0"/>
              </a:defRPr>
            </a:lvl6pPr>
            <a:lvl7pPr marL="3321050" fontAlgn="base">
              <a:spcBef>
                <a:spcPct val="0"/>
              </a:spcBef>
              <a:spcAft>
                <a:spcPct val="0"/>
              </a:spcAft>
              <a:defRPr>
                <a:solidFill>
                  <a:schemeClr val="tx1"/>
                </a:solidFill>
                <a:latin typeface="Arial" charset="0"/>
              </a:defRPr>
            </a:lvl7pPr>
            <a:lvl8pPr marL="3778250" fontAlgn="base">
              <a:spcBef>
                <a:spcPct val="0"/>
              </a:spcBef>
              <a:spcAft>
                <a:spcPct val="0"/>
              </a:spcAft>
              <a:defRPr>
                <a:solidFill>
                  <a:schemeClr val="tx1"/>
                </a:solidFill>
                <a:latin typeface="Arial" charset="0"/>
              </a:defRPr>
            </a:lvl8pPr>
            <a:lvl9pPr marL="4235450" fontAlgn="base">
              <a:spcBef>
                <a:spcPct val="0"/>
              </a:spcBef>
              <a:spcAft>
                <a:spcPct val="0"/>
              </a:spcAft>
              <a:defRPr>
                <a:solidFill>
                  <a:schemeClr val="tx1"/>
                </a:solidFill>
                <a:latin typeface="Arial" charset="0"/>
              </a:defRPr>
            </a:lvl9pPr>
          </a:lstStyle>
          <a:p>
            <a:pPr marL="457200" indent="-457200">
              <a:buFont typeface="Arial" panose="020B0604020202020204" pitchFamily="34" charset="0"/>
              <a:buChar char="•"/>
              <a:defRPr/>
            </a:pPr>
            <a:r>
              <a:rPr lang="en-US" dirty="0" smtClean="0">
                <a:solidFill>
                  <a:srgbClr val="F5E9E9"/>
                </a:solidFill>
                <a:effectLst>
                  <a:outerShdw blurRad="38100" dist="38100" dir="2700000" algn="tl">
                    <a:srgbClr val="000000"/>
                  </a:outerShdw>
                </a:effectLst>
                <a:latin typeface="Georgia" pitchFamily="18" charset="0"/>
              </a:rPr>
              <a:t>Matter is evenly distributed on very large scales within the universe</a:t>
            </a:r>
          </a:p>
          <a:p>
            <a:pPr marL="457200" indent="-457200">
              <a:buFont typeface="Arial" panose="020B0604020202020204" pitchFamily="34" charset="0"/>
              <a:buChar char="•"/>
              <a:defRPr/>
            </a:pPr>
            <a:endParaRPr lang="en-US" dirty="0" smtClean="0">
              <a:solidFill>
                <a:srgbClr val="F5E9E9"/>
              </a:solidFill>
              <a:effectLst>
                <a:outerShdw blurRad="38100" dist="38100" dir="2700000" algn="tl">
                  <a:srgbClr val="000000"/>
                </a:outerShdw>
              </a:effectLst>
              <a:latin typeface="Georgia" pitchFamily="18" charset="0"/>
            </a:endParaRPr>
          </a:p>
          <a:p>
            <a:pPr marL="457200" indent="-457200">
              <a:buFont typeface="Arial" panose="020B0604020202020204" pitchFamily="34" charset="0"/>
              <a:buChar char="•"/>
              <a:defRPr/>
            </a:pPr>
            <a:r>
              <a:rPr lang="en-US" dirty="0" smtClean="0">
                <a:solidFill>
                  <a:srgbClr val="F5E9E9"/>
                </a:solidFill>
                <a:effectLst>
                  <a:outerShdw blurRad="38100" dist="38100" dir="2700000" algn="tl">
                    <a:srgbClr val="000000"/>
                  </a:outerShdw>
                </a:effectLst>
                <a:latin typeface="Georgia" pitchFamily="18" charset="0"/>
              </a:rPr>
              <a:t>It has no center or edges</a:t>
            </a:r>
          </a:p>
          <a:p>
            <a:pPr marL="457200" indent="-457200">
              <a:buFont typeface="Arial" panose="020B0604020202020204" pitchFamily="34" charset="0"/>
              <a:buChar char="•"/>
              <a:defRPr/>
            </a:pPr>
            <a:endParaRPr lang="en-US" dirty="0" smtClean="0">
              <a:solidFill>
                <a:srgbClr val="F5E9E9"/>
              </a:solidFill>
              <a:effectLst>
                <a:outerShdw blurRad="38100" dist="38100" dir="2700000" algn="tl">
                  <a:srgbClr val="000000"/>
                </a:outerShdw>
              </a:effectLst>
              <a:latin typeface="Georgia" pitchFamily="18" charset="0"/>
            </a:endParaRPr>
          </a:p>
          <a:p>
            <a:pPr marL="457200" indent="-457200">
              <a:buFont typeface="Arial" panose="020B0604020202020204" pitchFamily="34" charset="0"/>
              <a:buChar char="•"/>
              <a:defRPr/>
            </a:pPr>
            <a:r>
              <a:rPr lang="en-US" dirty="0" smtClean="0">
                <a:solidFill>
                  <a:srgbClr val="F5E9E9"/>
                </a:solidFill>
                <a:effectLst>
                  <a:outerShdw blurRad="38100" dist="38100" dir="2700000" algn="tl">
                    <a:srgbClr val="000000"/>
                  </a:outerShdw>
                </a:effectLst>
                <a:latin typeface="Georgia" pitchFamily="18" charset="0"/>
              </a:rPr>
              <a:t>The cosmological principle is consistent with all observations to date</a:t>
            </a:r>
          </a:p>
        </p:txBody>
      </p:sp>
    </p:spTree>
    <p:extLst>
      <p:ext uri="{BB962C8B-B14F-4D97-AF65-F5344CB8AC3E}">
        <p14:creationId xmlns:p14="http://schemas.microsoft.com/office/powerpoint/2010/main" val="212196738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9" descr="http://koti.mbnet.fi/dronir/supernov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810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2"/>
          <p:cNvSpPr txBox="1">
            <a:spLocks noChangeArrowheads="1"/>
          </p:cNvSpPr>
          <p:nvPr/>
        </p:nvSpPr>
        <p:spPr bwMode="auto">
          <a:xfrm>
            <a:off x="0" y="0"/>
            <a:ext cx="9144000" cy="914400"/>
          </a:xfrm>
          <a:prstGeom prst="rect">
            <a:avLst/>
          </a:prstGeom>
          <a:solidFill>
            <a:schemeClr val="bg2">
              <a:alpha val="41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en-US" sz="5400" dirty="0" smtClean="0">
                <a:solidFill>
                  <a:srgbClr val="F5E9E9"/>
                </a:solidFill>
                <a:effectLst>
                  <a:outerShdw blurRad="38100" dist="38100" dir="2700000" algn="tl">
                    <a:srgbClr val="000000"/>
                  </a:outerShdw>
                </a:effectLst>
                <a:latin typeface="Georgia" pitchFamily="18" charset="0"/>
              </a:rPr>
              <a:t>Let’s start at the beginning…</a:t>
            </a:r>
            <a:endParaRPr lang="en-US" sz="5400" dirty="0">
              <a:solidFill>
                <a:srgbClr val="F5E9E9"/>
              </a:solidFill>
              <a:effectLst>
                <a:outerShdw blurRad="38100" dist="38100" dir="2700000" algn="tl">
                  <a:srgbClr val="000000"/>
                </a:outerShdw>
              </a:effectLst>
              <a:latin typeface="Georgia" pitchFamily="18" charset="0"/>
            </a:endParaRPr>
          </a:p>
        </p:txBody>
      </p:sp>
    </p:spTree>
    <p:extLst>
      <p:ext uri="{BB962C8B-B14F-4D97-AF65-F5344CB8AC3E}">
        <p14:creationId xmlns:p14="http://schemas.microsoft.com/office/powerpoint/2010/main" val="143369626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0738" name="Text Box 2"/>
          <p:cNvSpPr txBox="1">
            <a:spLocks noChangeArrowheads="1"/>
          </p:cNvSpPr>
          <p:nvPr/>
        </p:nvSpPr>
        <p:spPr bwMode="auto">
          <a:xfrm>
            <a:off x="0" y="0"/>
            <a:ext cx="9144000" cy="914400"/>
          </a:xfrm>
          <a:prstGeom prst="rect">
            <a:avLst/>
          </a:prstGeom>
          <a:solidFill>
            <a:schemeClr val="bg2">
              <a:alpha val="41000"/>
            </a:schemeClr>
          </a:solidFill>
          <a:ln w="9525">
            <a:noFill/>
            <a:miter lim="800000"/>
            <a:headEnd/>
            <a:tailEnd/>
          </a:ln>
          <a:effectLst/>
        </p:spPr>
        <p:txBody>
          <a:bodyPr>
            <a:spAutoFit/>
          </a:bodyPr>
          <a:lstStyle>
            <a:lvl1pPr>
              <a:defRPr sz="4400" b="1">
                <a:solidFill>
                  <a:schemeClr val="tx1"/>
                </a:solidFill>
                <a:latin typeface="EmbossedBlackWide" panose="020B0604020202020204"/>
                <a:ea typeface="ＭＳ Ｐゴシック" panose="020B0600070205080204" pitchFamily="34" charset="-128"/>
              </a:defRPr>
            </a:lvl1pPr>
            <a:lvl2pPr marL="37931725" indent="-37474525">
              <a:defRPr sz="4400" b="1">
                <a:solidFill>
                  <a:schemeClr val="tx1"/>
                </a:solidFill>
                <a:latin typeface="EmbossedBlackWide" panose="020B0604020202020204"/>
                <a:ea typeface="ＭＳ Ｐゴシック" panose="020B0600070205080204" pitchFamily="34" charset="-128"/>
              </a:defRPr>
            </a:lvl2pPr>
            <a:lvl3pPr>
              <a:defRPr sz="4400" b="1">
                <a:solidFill>
                  <a:schemeClr val="tx1"/>
                </a:solidFill>
                <a:latin typeface="EmbossedBlackWide" panose="020B0604020202020204"/>
                <a:ea typeface="ＭＳ Ｐゴシック" panose="020B0600070205080204" pitchFamily="34" charset="-128"/>
              </a:defRPr>
            </a:lvl3pPr>
            <a:lvl4pPr>
              <a:defRPr sz="4400" b="1">
                <a:solidFill>
                  <a:schemeClr val="tx1"/>
                </a:solidFill>
                <a:latin typeface="EmbossedBlackWide" panose="020B0604020202020204"/>
                <a:ea typeface="ＭＳ Ｐゴシック" panose="020B0600070205080204" pitchFamily="34" charset="-128"/>
              </a:defRPr>
            </a:lvl4pPr>
            <a:lvl5pPr>
              <a:defRPr sz="4400" b="1">
                <a:solidFill>
                  <a:schemeClr val="tx1"/>
                </a:solidFill>
                <a:latin typeface="EmbossedBlackWide" panose="020B0604020202020204"/>
                <a:ea typeface="ＭＳ Ｐゴシック" panose="020B0600070205080204" pitchFamily="34" charset="-128"/>
              </a:defRPr>
            </a:lvl5pPr>
            <a:lvl6pPr marL="457200" eaLnBrk="0" fontAlgn="base" hangingPunct="0">
              <a:spcBef>
                <a:spcPct val="0"/>
              </a:spcBef>
              <a:spcAft>
                <a:spcPct val="0"/>
              </a:spcAft>
              <a:defRPr sz="4400" b="1">
                <a:solidFill>
                  <a:schemeClr val="tx1"/>
                </a:solidFill>
                <a:latin typeface="EmbossedBlackWide" panose="020B0604020202020204"/>
                <a:ea typeface="ＭＳ Ｐゴシック" panose="020B0600070205080204" pitchFamily="34" charset="-128"/>
              </a:defRPr>
            </a:lvl6pPr>
            <a:lvl7pPr marL="914400" eaLnBrk="0" fontAlgn="base" hangingPunct="0">
              <a:spcBef>
                <a:spcPct val="0"/>
              </a:spcBef>
              <a:spcAft>
                <a:spcPct val="0"/>
              </a:spcAft>
              <a:defRPr sz="4400" b="1">
                <a:solidFill>
                  <a:schemeClr val="tx1"/>
                </a:solidFill>
                <a:latin typeface="EmbossedBlackWide" panose="020B0604020202020204"/>
                <a:ea typeface="ＭＳ Ｐゴシック" panose="020B0600070205080204" pitchFamily="34" charset="-128"/>
              </a:defRPr>
            </a:lvl7pPr>
            <a:lvl8pPr marL="1371600" eaLnBrk="0" fontAlgn="base" hangingPunct="0">
              <a:spcBef>
                <a:spcPct val="0"/>
              </a:spcBef>
              <a:spcAft>
                <a:spcPct val="0"/>
              </a:spcAft>
              <a:defRPr sz="4400" b="1">
                <a:solidFill>
                  <a:schemeClr val="tx1"/>
                </a:solidFill>
                <a:latin typeface="EmbossedBlackWide" panose="020B0604020202020204"/>
                <a:ea typeface="ＭＳ Ｐゴシック" panose="020B0600070205080204" pitchFamily="34" charset="-128"/>
              </a:defRPr>
            </a:lvl8pPr>
            <a:lvl9pPr marL="1828800" eaLnBrk="0" fontAlgn="base" hangingPunct="0">
              <a:spcBef>
                <a:spcPct val="0"/>
              </a:spcBef>
              <a:spcAft>
                <a:spcPct val="0"/>
              </a:spcAft>
              <a:defRPr sz="4400" b="1">
                <a:solidFill>
                  <a:schemeClr val="tx1"/>
                </a:solidFill>
                <a:latin typeface="EmbossedBlackWide" panose="020B0604020202020204"/>
                <a:ea typeface="ＭＳ Ｐゴシック" panose="020B0600070205080204" pitchFamily="34" charset="-128"/>
              </a:defRPr>
            </a:lvl9pPr>
          </a:lstStyle>
          <a:p>
            <a:r>
              <a:rPr lang="en-US" sz="5400" b="0">
                <a:solidFill>
                  <a:srgbClr val="F5E9E9"/>
                </a:solidFill>
                <a:effectLst>
                  <a:outerShdw blurRad="38100" dist="38100" dir="2700000" algn="tl">
                    <a:srgbClr val="000000"/>
                  </a:outerShdw>
                </a:effectLst>
                <a:latin typeface="Georgia" panose="02040502050405020303" pitchFamily="18" charset="0"/>
              </a:rPr>
              <a:t>The Age of the Universe</a:t>
            </a:r>
          </a:p>
        </p:txBody>
      </p:sp>
      <p:sp>
        <p:nvSpPr>
          <p:cNvPr id="500739" name="Text Box 3"/>
          <p:cNvSpPr txBox="1">
            <a:spLocks noChangeArrowheads="1"/>
          </p:cNvSpPr>
          <p:nvPr/>
        </p:nvSpPr>
        <p:spPr bwMode="auto">
          <a:xfrm>
            <a:off x="4267200" y="1905000"/>
            <a:ext cx="4191000" cy="1066800"/>
          </a:xfrm>
          <a:prstGeom prst="rect">
            <a:avLst/>
          </a:prstGeom>
          <a:solidFill>
            <a:schemeClr val="bg2">
              <a:alpha val="41000"/>
            </a:schemeClr>
          </a:solidFill>
          <a:ln w="9525">
            <a:noFill/>
            <a:miter lim="800000"/>
            <a:headEnd/>
            <a:tailEnd/>
          </a:ln>
          <a:effectLst/>
        </p:spPr>
        <p:txBody>
          <a:bodyPr>
            <a:spAutoFit/>
          </a:bodyPr>
          <a:lstStyle>
            <a:lvl1pPr>
              <a:defRPr sz="4400" b="1">
                <a:solidFill>
                  <a:schemeClr val="tx1"/>
                </a:solidFill>
                <a:latin typeface="EmbossedBlackWide" panose="020B0604020202020204"/>
                <a:ea typeface="ＭＳ Ｐゴシック" panose="020B0600070205080204" pitchFamily="34" charset="-128"/>
              </a:defRPr>
            </a:lvl1pPr>
            <a:lvl2pPr marL="37931725" indent="-37474525">
              <a:defRPr sz="4400" b="1">
                <a:solidFill>
                  <a:schemeClr val="tx1"/>
                </a:solidFill>
                <a:latin typeface="EmbossedBlackWide" panose="020B0604020202020204"/>
                <a:ea typeface="ＭＳ Ｐゴシック" panose="020B0600070205080204" pitchFamily="34" charset="-128"/>
              </a:defRPr>
            </a:lvl2pPr>
            <a:lvl3pPr>
              <a:defRPr sz="4400" b="1">
                <a:solidFill>
                  <a:schemeClr val="tx1"/>
                </a:solidFill>
                <a:latin typeface="EmbossedBlackWide" panose="020B0604020202020204"/>
                <a:ea typeface="ＭＳ Ｐゴシック" panose="020B0600070205080204" pitchFamily="34" charset="-128"/>
              </a:defRPr>
            </a:lvl3pPr>
            <a:lvl4pPr>
              <a:defRPr sz="4400" b="1">
                <a:solidFill>
                  <a:schemeClr val="tx1"/>
                </a:solidFill>
                <a:latin typeface="EmbossedBlackWide" panose="020B0604020202020204"/>
                <a:ea typeface="ＭＳ Ｐゴシック" panose="020B0600070205080204" pitchFamily="34" charset="-128"/>
              </a:defRPr>
            </a:lvl4pPr>
            <a:lvl5pPr>
              <a:defRPr sz="4400" b="1">
                <a:solidFill>
                  <a:schemeClr val="tx1"/>
                </a:solidFill>
                <a:latin typeface="EmbossedBlackWide" panose="020B0604020202020204"/>
                <a:ea typeface="ＭＳ Ｐゴシック" panose="020B0600070205080204" pitchFamily="34" charset="-128"/>
              </a:defRPr>
            </a:lvl5pPr>
            <a:lvl6pPr marL="457200" eaLnBrk="0" fontAlgn="base" hangingPunct="0">
              <a:spcBef>
                <a:spcPct val="0"/>
              </a:spcBef>
              <a:spcAft>
                <a:spcPct val="0"/>
              </a:spcAft>
              <a:defRPr sz="4400" b="1">
                <a:solidFill>
                  <a:schemeClr val="tx1"/>
                </a:solidFill>
                <a:latin typeface="EmbossedBlackWide" panose="020B0604020202020204"/>
                <a:ea typeface="ＭＳ Ｐゴシック" panose="020B0600070205080204" pitchFamily="34" charset="-128"/>
              </a:defRPr>
            </a:lvl6pPr>
            <a:lvl7pPr marL="914400" eaLnBrk="0" fontAlgn="base" hangingPunct="0">
              <a:spcBef>
                <a:spcPct val="0"/>
              </a:spcBef>
              <a:spcAft>
                <a:spcPct val="0"/>
              </a:spcAft>
              <a:defRPr sz="4400" b="1">
                <a:solidFill>
                  <a:schemeClr val="tx1"/>
                </a:solidFill>
                <a:latin typeface="EmbossedBlackWide" panose="020B0604020202020204"/>
                <a:ea typeface="ＭＳ Ｐゴシック" panose="020B0600070205080204" pitchFamily="34" charset="-128"/>
              </a:defRPr>
            </a:lvl7pPr>
            <a:lvl8pPr marL="1371600" eaLnBrk="0" fontAlgn="base" hangingPunct="0">
              <a:spcBef>
                <a:spcPct val="0"/>
              </a:spcBef>
              <a:spcAft>
                <a:spcPct val="0"/>
              </a:spcAft>
              <a:defRPr sz="4400" b="1">
                <a:solidFill>
                  <a:schemeClr val="tx1"/>
                </a:solidFill>
                <a:latin typeface="EmbossedBlackWide" panose="020B0604020202020204"/>
                <a:ea typeface="ＭＳ Ｐゴシック" panose="020B0600070205080204" pitchFamily="34" charset="-128"/>
              </a:defRPr>
            </a:lvl8pPr>
            <a:lvl9pPr marL="1828800" eaLnBrk="0" fontAlgn="base" hangingPunct="0">
              <a:spcBef>
                <a:spcPct val="0"/>
              </a:spcBef>
              <a:spcAft>
                <a:spcPct val="0"/>
              </a:spcAft>
              <a:defRPr sz="4400" b="1">
                <a:solidFill>
                  <a:schemeClr val="tx1"/>
                </a:solidFill>
                <a:latin typeface="EmbossedBlackWide" panose="020B0604020202020204"/>
                <a:ea typeface="ＭＳ Ｐゴシック" panose="020B0600070205080204" pitchFamily="34" charset="-128"/>
              </a:defRPr>
            </a:lvl9pPr>
          </a:lstStyle>
          <a:p>
            <a:r>
              <a:rPr lang="en-US" sz="3200" b="0">
                <a:solidFill>
                  <a:srgbClr val="F5E9E9"/>
                </a:solidFill>
                <a:effectLst>
                  <a:outerShdw blurRad="38100" dist="38100" dir="2700000" algn="tl">
                    <a:srgbClr val="000000"/>
                  </a:outerShdw>
                </a:effectLst>
                <a:latin typeface="Georgia" panose="02040502050405020303" pitchFamily="18" charset="0"/>
              </a:rPr>
              <a:t>In the past, things were closer together.</a:t>
            </a:r>
          </a:p>
        </p:txBody>
      </p:sp>
      <p:graphicFrame>
        <p:nvGraphicFramePr>
          <p:cNvPr id="73730" name="Object 5"/>
          <p:cNvGraphicFramePr>
            <a:graphicFrameLocks noChangeAspect="1"/>
          </p:cNvGraphicFramePr>
          <p:nvPr/>
        </p:nvGraphicFramePr>
        <p:xfrm>
          <a:off x="219075" y="1371600"/>
          <a:ext cx="3514725" cy="5092700"/>
        </p:xfrm>
        <a:graphic>
          <a:graphicData uri="http://schemas.openxmlformats.org/presentationml/2006/ole">
            <mc:AlternateContent xmlns:mc="http://schemas.openxmlformats.org/markup-compatibility/2006">
              <mc:Choice xmlns:v="urn:schemas-microsoft-com:vml" Requires="v">
                <p:oleObj spid="_x0000_s66583" name="Image" r:id="rId4" imgW="4152381" imgH="6019048" progId="Photoshop.Image.6">
                  <p:embed/>
                </p:oleObj>
              </mc:Choice>
              <mc:Fallback>
                <p:oleObj name="Image" r:id="rId4" imgW="4152381" imgH="6019048" progId="Photoshop.Image.6">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9075" y="1371600"/>
                        <a:ext cx="3514725" cy="5092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00742" name="Text Box 6"/>
          <p:cNvSpPr txBox="1">
            <a:spLocks noChangeArrowheads="1"/>
          </p:cNvSpPr>
          <p:nvPr/>
        </p:nvSpPr>
        <p:spPr bwMode="auto">
          <a:xfrm>
            <a:off x="3803650" y="1143000"/>
            <a:ext cx="5264150" cy="579438"/>
          </a:xfrm>
          <a:prstGeom prst="rect">
            <a:avLst/>
          </a:prstGeom>
          <a:solidFill>
            <a:schemeClr val="bg2">
              <a:alpha val="41000"/>
            </a:schemeClr>
          </a:solidFill>
          <a:ln w="9525">
            <a:noFill/>
            <a:miter lim="800000"/>
            <a:headEnd/>
            <a:tailEnd/>
          </a:ln>
          <a:effectLst/>
        </p:spPr>
        <p:txBody>
          <a:bodyPr>
            <a:spAutoFit/>
          </a:bodyPr>
          <a:lstStyle>
            <a:lvl1pPr>
              <a:defRPr sz="4400" b="1">
                <a:solidFill>
                  <a:schemeClr val="tx1"/>
                </a:solidFill>
                <a:latin typeface="EmbossedBlackWide" panose="020B0604020202020204"/>
                <a:ea typeface="ＭＳ Ｐゴシック" panose="020B0600070205080204" pitchFamily="34" charset="-128"/>
              </a:defRPr>
            </a:lvl1pPr>
            <a:lvl2pPr marL="37931725" indent="-37474525">
              <a:defRPr sz="4400" b="1">
                <a:solidFill>
                  <a:schemeClr val="tx1"/>
                </a:solidFill>
                <a:latin typeface="EmbossedBlackWide" panose="020B0604020202020204"/>
                <a:ea typeface="ＭＳ Ｐゴシック" panose="020B0600070205080204" pitchFamily="34" charset="-128"/>
              </a:defRPr>
            </a:lvl2pPr>
            <a:lvl3pPr>
              <a:defRPr sz="4400" b="1">
                <a:solidFill>
                  <a:schemeClr val="tx1"/>
                </a:solidFill>
                <a:latin typeface="EmbossedBlackWide" panose="020B0604020202020204"/>
                <a:ea typeface="ＭＳ Ｐゴシック" panose="020B0600070205080204" pitchFamily="34" charset="-128"/>
              </a:defRPr>
            </a:lvl3pPr>
            <a:lvl4pPr>
              <a:defRPr sz="4400" b="1">
                <a:solidFill>
                  <a:schemeClr val="tx1"/>
                </a:solidFill>
                <a:latin typeface="EmbossedBlackWide" panose="020B0604020202020204"/>
                <a:ea typeface="ＭＳ Ｐゴシック" panose="020B0600070205080204" pitchFamily="34" charset="-128"/>
              </a:defRPr>
            </a:lvl4pPr>
            <a:lvl5pPr>
              <a:defRPr sz="4400" b="1">
                <a:solidFill>
                  <a:schemeClr val="tx1"/>
                </a:solidFill>
                <a:latin typeface="EmbossedBlackWide" panose="020B0604020202020204"/>
                <a:ea typeface="ＭＳ Ｐゴシック" panose="020B0600070205080204" pitchFamily="34" charset="-128"/>
              </a:defRPr>
            </a:lvl5pPr>
            <a:lvl6pPr marL="457200" eaLnBrk="0" fontAlgn="base" hangingPunct="0">
              <a:spcBef>
                <a:spcPct val="0"/>
              </a:spcBef>
              <a:spcAft>
                <a:spcPct val="0"/>
              </a:spcAft>
              <a:defRPr sz="4400" b="1">
                <a:solidFill>
                  <a:schemeClr val="tx1"/>
                </a:solidFill>
                <a:latin typeface="EmbossedBlackWide" panose="020B0604020202020204"/>
                <a:ea typeface="ＭＳ Ｐゴシック" panose="020B0600070205080204" pitchFamily="34" charset="-128"/>
              </a:defRPr>
            </a:lvl6pPr>
            <a:lvl7pPr marL="914400" eaLnBrk="0" fontAlgn="base" hangingPunct="0">
              <a:spcBef>
                <a:spcPct val="0"/>
              </a:spcBef>
              <a:spcAft>
                <a:spcPct val="0"/>
              </a:spcAft>
              <a:defRPr sz="4400" b="1">
                <a:solidFill>
                  <a:schemeClr val="tx1"/>
                </a:solidFill>
                <a:latin typeface="EmbossedBlackWide" panose="020B0604020202020204"/>
                <a:ea typeface="ＭＳ Ｐゴシック" panose="020B0600070205080204" pitchFamily="34" charset="-128"/>
              </a:defRPr>
            </a:lvl7pPr>
            <a:lvl8pPr marL="1371600" eaLnBrk="0" fontAlgn="base" hangingPunct="0">
              <a:spcBef>
                <a:spcPct val="0"/>
              </a:spcBef>
              <a:spcAft>
                <a:spcPct val="0"/>
              </a:spcAft>
              <a:defRPr sz="4400" b="1">
                <a:solidFill>
                  <a:schemeClr val="tx1"/>
                </a:solidFill>
                <a:latin typeface="EmbossedBlackWide" panose="020B0604020202020204"/>
                <a:ea typeface="ＭＳ Ｐゴシック" panose="020B0600070205080204" pitchFamily="34" charset="-128"/>
              </a:defRPr>
            </a:lvl8pPr>
            <a:lvl9pPr marL="1828800" eaLnBrk="0" fontAlgn="base" hangingPunct="0">
              <a:spcBef>
                <a:spcPct val="0"/>
              </a:spcBef>
              <a:spcAft>
                <a:spcPct val="0"/>
              </a:spcAft>
              <a:defRPr sz="4400" b="1">
                <a:solidFill>
                  <a:schemeClr val="tx1"/>
                </a:solidFill>
                <a:latin typeface="EmbossedBlackWide" panose="020B0604020202020204"/>
                <a:ea typeface="ＭＳ Ｐゴシック" panose="020B0600070205080204" pitchFamily="34" charset="-128"/>
              </a:defRPr>
            </a:lvl9pPr>
          </a:lstStyle>
          <a:p>
            <a:pPr algn="l"/>
            <a:r>
              <a:rPr lang="en-US" sz="3200" b="0">
                <a:solidFill>
                  <a:srgbClr val="F5E9E9"/>
                </a:solidFill>
                <a:effectLst>
                  <a:outerShdw blurRad="38100" dist="38100" dir="2700000" algn="tl">
                    <a:srgbClr val="000000"/>
                  </a:outerShdw>
                </a:effectLst>
                <a:latin typeface="Georgia" panose="02040502050405020303" pitchFamily="18" charset="0"/>
              </a:rPr>
              <a:t>Everything is moving apart.</a:t>
            </a:r>
          </a:p>
        </p:txBody>
      </p:sp>
      <p:sp>
        <p:nvSpPr>
          <p:cNvPr id="500743" name="Text Box 7"/>
          <p:cNvSpPr txBox="1">
            <a:spLocks noChangeArrowheads="1"/>
          </p:cNvSpPr>
          <p:nvPr/>
        </p:nvSpPr>
        <p:spPr bwMode="auto">
          <a:xfrm>
            <a:off x="4267200" y="3246438"/>
            <a:ext cx="4191000" cy="1554162"/>
          </a:xfrm>
          <a:prstGeom prst="rect">
            <a:avLst/>
          </a:prstGeom>
          <a:solidFill>
            <a:schemeClr val="bg2">
              <a:alpha val="41000"/>
            </a:schemeClr>
          </a:solidFill>
          <a:ln w="9525">
            <a:noFill/>
            <a:miter lim="800000"/>
            <a:headEnd/>
            <a:tailEnd/>
          </a:ln>
          <a:effectLst/>
        </p:spPr>
        <p:txBody>
          <a:bodyPr>
            <a:spAutoFit/>
          </a:bodyPr>
          <a:lstStyle>
            <a:lvl1pPr>
              <a:defRPr sz="4400" b="1">
                <a:solidFill>
                  <a:schemeClr val="tx1"/>
                </a:solidFill>
                <a:latin typeface="EmbossedBlackWide" panose="020B0604020202020204"/>
                <a:ea typeface="ＭＳ Ｐゴシック" panose="020B0600070205080204" pitchFamily="34" charset="-128"/>
              </a:defRPr>
            </a:lvl1pPr>
            <a:lvl2pPr marL="37931725" indent="-37474525">
              <a:defRPr sz="4400" b="1">
                <a:solidFill>
                  <a:schemeClr val="tx1"/>
                </a:solidFill>
                <a:latin typeface="EmbossedBlackWide" panose="020B0604020202020204"/>
                <a:ea typeface="ＭＳ Ｐゴシック" panose="020B0600070205080204" pitchFamily="34" charset="-128"/>
              </a:defRPr>
            </a:lvl2pPr>
            <a:lvl3pPr>
              <a:defRPr sz="4400" b="1">
                <a:solidFill>
                  <a:schemeClr val="tx1"/>
                </a:solidFill>
                <a:latin typeface="EmbossedBlackWide" panose="020B0604020202020204"/>
                <a:ea typeface="ＭＳ Ｐゴシック" panose="020B0600070205080204" pitchFamily="34" charset="-128"/>
              </a:defRPr>
            </a:lvl3pPr>
            <a:lvl4pPr>
              <a:defRPr sz="4400" b="1">
                <a:solidFill>
                  <a:schemeClr val="tx1"/>
                </a:solidFill>
                <a:latin typeface="EmbossedBlackWide" panose="020B0604020202020204"/>
                <a:ea typeface="ＭＳ Ｐゴシック" panose="020B0600070205080204" pitchFamily="34" charset="-128"/>
              </a:defRPr>
            </a:lvl4pPr>
            <a:lvl5pPr>
              <a:defRPr sz="4400" b="1">
                <a:solidFill>
                  <a:schemeClr val="tx1"/>
                </a:solidFill>
                <a:latin typeface="EmbossedBlackWide" panose="020B0604020202020204"/>
                <a:ea typeface="ＭＳ Ｐゴシック" panose="020B0600070205080204" pitchFamily="34" charset="-128"/>
              </a:defRPr>
            </a:lvl5pPr>
            <a:lvl6pPr marL="457200" eaLnBrk="0" fontAlgn="base" hangingPunct="0">
              <a:spcBef>
                <a:spcPct val="0"/>
              </a:spcBef>
              <a:spcAft>
                <a:spcPct val="0"/>
              </a:spcAft>
              <a:defRPr sz="4400" b="1">
                <a:solidFill>
                  <a:schemeClr val="tx1"/>
                </a:solidFill>
                <a:latin typeface="EmbossedBlackWide" panose="020B0604020202020204"/>
                <a:ea typeface="ＭＳ Ｐゴシック" panose="020B0600070205080204" pitchFamily="34" charset="-128"/>
              </a:defRPr>
            </a:lvl6pPr>
            <a:lvl7pPr marL="914400" eaLnBrk="0" fontAlgn="base" hangingPunct="0">
              <a:spcBef>
                <a:spcPct val="0"/>
              </a:spcBef>
              <a:spcAft>
                <a:spcPct val="0"/>
              </a:spcAft>
              <a:defRPr sz="4400" b="1">
                <a:solidFill>
                  <a:schemeClr val="tx1"/>
                </a:solidFill>
                <a:latin typeface="EmbossedBlackWide" panose="020B0604020202020204"/>
                <a:ea typeface="ＭＳ Ｐゴシック" panose="020B0600070205080204" pitchFamily="34" charset="-128"/>
              </a:defRPr>
            </a:lvl7pPr>
            <a:lvl8pPr marL="1371600" eaLnBrk="0" fontAlgn="base" hangingPunct="0">
              <a:spcBef>
                <a:spcPct val="0"/>
              </a:spcBef>
              <a:spcAft>
                <a:spcPct val="0"/>
              </a:spcAft>
              <a:defRPr sz="4400" b="1">
                <a:solidFill>
                  <a:schemeClr val="tx1"/>
                </a:solidFill>
                <a:latin typeface="EmbossedBlackWide" panose="020B0604020202020204"/>
                <a:ea typeface="ＭＳ Ｐゴシック" panose="020B0600070205080204" pitchFamily="34" charset="-128"/>
              </a:defRPr>
            </a:lvl8pPr>
            <a:lvl9pPr marL="1828800" eaLnBrk="0" fontAlgn="base" hangingPunct="0">
              <a:spcBef>
                <a:spcPct val="0"/>
              </a:spcBef>
              <a:spcAft>
                <a:spcPct val="0"/>
              </a:spcAft>
              <a:defRPr sz="4400" b="1">
                <a:solidFill>
                  <a:schemeClr val="tx1"/>
                </a:solidFill>
                <a:latin typeface="EmbossedBlackWide" panose="020B0604020202020204"/>
                <a:ea typeface="ＭＳ Ｐゴシック" panose="020B0600070205080204" pitchFamily="34" charset="-128"/>
              </a:defRPr>
            </a:lvl9pPr>
          </a:lstStyle>
          <a:p>
            <a:r>
              <a:rPr lang="en-US" sz="3200" b="0">
                <a:solidFill>
                  <a:srgbClr val="F5E9E9"/>
                </a:solidFill>
                <a:effectLst>
                  <a:outerShdw blurRad="38100" dist="38100" dir="2700000" algn="tl">
                    <a:srgbClr val="000000"/>
                  </a:outerShdw>
                </a:effectLst>
                <a:latin typeface="Georgia" panose="02040502050405020303" pitchFamily="18" charset="0"/>
              </a:rPr>
              <a:t>A long time ago, they must have all been in the same place!</a:t>
            </a:r>
          </a:p>
        </p:txBody>
      </p:sp>
      <p:sp>
        <p:nvSpPr>
          <p:cNvPr id="500744" name="Text Box 8"/>
          <p:cNvSpPr txBox="1">
            <a:spLocks noChangeArrowheads="1"/>
          </p:cNvSpPr>
          <p:nvPr/>
        </p:nvSpPr>
        <p:spPr bwMode="auto">
          <a:xfrm>
            <a:off x="4267200" y="5029200"/>
            <a:ext cx="4191000" cy="1554163"/>
          </a:xfrm>
          <a:prstGeom prst="rect">
            <a:avLst/>
          </a:prstGeom>
          <a:solidFill>
            <a:schemeClr val="bg2">
              <a:alpha val="41000"/>
            </a:schemeClr>
          </a:solidFill>
          <a:ln w="9525">
            <a:noFill/>
            <a:miter lim="800000"/>
            <a:headEnd/>
            <a:tailEnd/>
          </a:ln>
          <a:effectLst/>
        </p:spPr>
        <p:txBody>
          <a:bodyPr>
            <a:spAutoFit/>
          </a:bodyPr>
          <a:lstStyle>
            <a:lvl1pPr>
              <a:defRPr sz="4400" b="1">
                <a:solidFill>
                  <a:schemeClr val="tx1"/>
                </a:solidFill>
                <a:latin typeface="EmbossedBlackWide" panose="020B0604020202020204"/>
                <a:ea typeface="ＭＳ Ｐゴシック" panose="020B0600070205080204" pitchFamily="34" charset="-128"/>
              </a:defRPr>
            </a:lvl1pPr>
            <a:lvl2pPr marL="37931725" indent="-37474525">
              <a:defRPr sz="4400" b="1">
                <a:solidFill>
                  <a:schemeClr val="tx1"/>
                </a:solidFill>
                <a:latin typeface="EmbossedBlackWide" panose="020B0604020202020204"/>
                <a:ea typeface="ＭＳ Ｐゴシック" panose="020B0600070205080204" pitchFamily="34" charset="-128"/>
              </a:defRPr>
            </a:lvl2pPr>
            <a:lvl3pPr>
              <a:defRPr sz="4400" b="1">
                <a:solidFill>
                  <a:schemeClr val="tx1"/>
                </a:solidFill>
                <a:latin typeface="EmbossedBlackWide" panose="020B0604020202020204"/>
                <a:ea typeface="ＭＳ Ｐゴシック" panose="020B0600070205080204" pitchFamily="34" charset="-128"/>
              </a:defRPr>
            </a:lvl3pPr>
            <a:lvl4pPr>
              <a:defRPr sz="4400" b="1">
                <a:solidFill>
                  <a:schemeClr val="tx1"/>
                </a:solidFill>
                <a:latin typeface="EmbossedBlackWide" panose="020B0604020202020204"/>
                <a:ea typeface="ＭＳ Ｐゴシック" panose="020B0600070205080204" pitchFamily="34" charset="-128"/>
              </a:defRPr>
            </a:lvl4pPr>
            <a:lvl5pPr>
              <a:defRPr sz="4400" b="1">
                <a:solidFill>
                  <a:schemeClr val="tx1"/>
                </a:solidFill>
                <a:latin typeface="EmbossedBlackWide" panose="020B0604020202020204"/>
                <a:ea typeface="ＭＳ Ｐゴシック" panose="020B0600070205080204" pitchFamily="34" charset="-128"/>
              </a:defRPr>
            </a:lvl5pPr>
            <a:lvl6pPr marL="457200" eaLnBrk="0" fontAlgn="base" hangingPunct="0">
              <a:spcBef>
                <a:spcPct val="0"/>
              </a:spcBef>
              <a:spcAft>
                <a:spcPct val="0"/>
              </a:spcAft>
              <a:defRPr sz="4400" b="1">
                <a:solidFill>
                  <a:schemeClr val="tx1"/>
                </a:solidFill>
                <a:latin typeface="EmbossedBlackWide" panose="020B0604020202020204"/>
                <a:ea typeface="ＭＳ Ｐゴシック" panose="020B0600070205080204" pitchFamily="34" charset="-128"/>
              </a:defRPr>
            </a:lvl6pPr>
            <a:lvl7pPr marL="914400" eaLnBrk="0" fontAlgn="base" hangingPunct="0">
              <a:spcBef>
                <a:spcPct val="0"/>
              </a:spcBef>
              <a:spcAft>
                <a:spcPct val="0"/>
              </a:spcAft>
              <a:defRPr sz="4400" b="1">
                <a:solidFill>
                  <a:schemeClr val="tx1"/>
                </a:solidFill>
                <a:latin typeface="EmbossedBlackWide" panose="020B0604020202020204"/>
                <a:ea typeface="ＭＳ Ｐゴシック" panose="020B0600070205080204" pitchFamily="34" charset="-128"/>
              </a:defRPr>
            </a:lvl7pPr>
            <a:lvl8pPr marL="1371600" eaLnBrk="0" fontAlgn="base" hangingPunct="0">
              <a:spcBef>
                <a:spcPct val="0"/>
              </a:spcBef>
              <a:spcAft>
                <a:spcPct val="0"/>
              </a:spcAft>
              <a:defRPr sz="4400" b="1">
                <a:solidFill>
                  <a:schemeClr val="tx1"/>
                </a:solidFill>
                <a:latin typeface="EmbossedBlackWide" panose="020B0604020202020204"/>
                <a:ea typeface="ＭＳ Ｐゴシック" panose="020B0600070205080204" pitchFamily="34" charset="-128"/>
              </a:defRPr>
            </a:lvl8pPr>
            <a:lvl9pPr marL="1828800" eaLnBrk="0" fontAlgn="base" hangingPunct="0">
              <a:spcBef>
                <a:spcPct val="0"/>
              </a:spcBef>
              <a:spcAft>
                <a:spcPct val="0"/>
              </a:spcAft>
              <a:defRPr sz="4400" b="1">
                <a:solidFill>
                  <a:schemeClr val="tx1"/>
                </a:solidFill>
                <a:latin typeface="EmbossedBlackWide" panose="020B0604020202020204"/>
                <a:ea typeface="ＭＳ Ｐゴシック" panose="020B0600070205080204" pitchFamily="34" charset="-128"/>
              </a:defRPr>
            </a:lvl9pPr>
          </a:lstStyle>
          <a:p>
            <a:r>
              <a:rPr lang="en-US" sz="3200" b="0">
                <a:solidFill>
                  <a:srgbClr val="F5E9E9"/>
                </a:solidFill>
                <a:effectLst>
                  <a:outerShdw blurRad="38100" dist="38100" dir="2700000" algn="tl">
                    <a:srgbClr val="000000"/>
                  </a:outerShdw>
                </a:effectLst>
                <a:latin typeface="Georgia" panose="02040502050405020303" pitchFamily="18" charset="0"/>
              </a:rPr>
              <a:t>The ENTIRE universe occupied a single point</a:t>
            </a:r>
          </a:p>
        </p:txBody>
      </p:sp>
    </p:spTree>
    <p:extLst>
      <p:ext uri="{BB962C8B-B14F-4D97-AF65-F5344CB8AC3E}">
        <p14:creationId xmlns:p14="http://schemas.microsoft.com/office/powerpoint/2010/main" val="189540794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7906" name="Text Box 2"/>
          <p:cNvSpPr txBox="1">
            <a:spLocks noChangeArrowheads="1"/>
          </p:cNvSpPr>
          <p:nvPr/>
        </p:nvSpPr>
        <p:spPr bwMode="auto">
          <a:xfrm>
            <a:off x="0" y="0"/>
            <a:ext cx="9144000" cy="914400"/>
          </a:xfrm>
          <a:prstGeom prst="rect">
            <a:avLst/>
          </a:prstGeom>
          <a:solidFill>
            <a:schemeClr val="bg2">
              <a:alpha val="41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en-US" sz="5400">
                <a:solidFill>
                  <a:srgbClr val="F5E9E9"/>
                </a:solidFill>
                <a:effectLst>
                  <a:outerShdw blurRad="38100" dist="38100" dir="2700000" algn="tl">
                    <a:srgbClr val="000000"/>
                  </a:outerShdw>
                </a:effectLst>
                <a:latin typeface="Georgia" pitchFamily="18" charset="0"/>
              </a:rPr>
              <a:t>Bang!</a:t>
            </a:r>
          </a:p>
        </p:txBody>
      </p:sp>
      <p:sp>
        <p:nvSpPr>
          <p:cNvPr id="507907" name="Text Box 3"/>
          <p:cNvSpPr txBox="1">
            <a:spLocks noChangeArrowheads="1"/>
          </p:cNvSpPr>
          <p:nvPr/>
        </p:nvSpPr>
        <p:spPr bwMode="auto">
          <a:xfrm>
            <a:off x="723900" y="1066800"/>
            <a:ext cx="7696200" cy="762000"/>
          </a:xfrm>
          <a:prstGeom prst="rect">
            <a:avLst/>
          </a:prstGeom>
          <a:solidFill>
            <a:schemeClr val="bg2">
              <a:alpha val="41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defRPr>
                <a:solidFill>
                  <a:schemeClr val="tx1"/>
                </a:solidFill>
                <a:latin typeface="Arial" charset="0"/>
              </a:defRPr>
            </a:lvl1pPr>
            <a:lvl2pPr marL="2063750" algn="l">
              <a:defRPr>
                <a:solidFill>
                  <a:schemeClr val="tx1"/>
                </a:solidFill>
                <a:latin typeface="Arial" charset="0"/>
              </a:defRPr>
            </a:lvl2pPr>
            <a:lvl3pPr marL="2178050" algn="l">
              <a:defRPr>
                <a:solidFill>
                  <a:schemeClr val="tx1"/>
                </a:solidFill>
                <a:latin typeface="Arial" charset="0"/>
              </a:defRPr>
            </a:lvl3pPr>
            <a:lvl4pPr marL="2292350" algn="l">
              <a:defRPr>
                <a:solidFill>
                  <a:schemeClr val="tx1"/>
                </a:solidFill>
                <a:latin typeface="Arial" charset="0"/>
              </a:defRPr>
            </a:lvl4pPr>
            <a:lvl5pPr marL="2406650" algn="l">
              <a:defRPr>
                <a:solidFill>
                  <a:schemeClr val="tx1"/>
                </a:solidFill>
                <a:latin typeface="Arial" charset="0"/>
              </a:defRPr>
            </a:lvl5pPr>
            <a:lvl6pPr marL="2863850" fontAlgn="base">
              <a:spcBef>
                <a:spcPct val="0"/>
              </a:spcBef>
              <a:spcAft>
                <a:spcPct val="0"/>
              </a:spcAft>
              <a:defRPr>
                <a:solidFill>
                  <a:schemeClr val="tx1"/>
                </a:solidFill>
                <a:latin typeface="Arial" charset="0"/>
              </a:defRPr>
            </a:lvl6pPr>
            <a:lvl7pPr marL="3321050" fontAlgn="base">
              <a:spcBef>
                <a:spcPct val="0"/>
              </a:spcBef>
              <a:spcAft>
                <a:spcPct val="0"/>
              </a:spcAft>
              <a:defRPr>
                <a:solidFill>
                  <a:schemeClr val="tx1"/>
                </a:solidFill>
                <a:latin typeface="Arial" charset="0"/>
              </a:defRPr>
            </a:lvl7pPr>
            <a:lvl8pPr marL="3778250" fontAlgn="base">
              <a:spcBef>
                <a:spcPct val="0"/>
              </a:spcBef>
              <a:spcAft>
                <a:spcPct val="0"/>
              </a:spcAft>
              <a:defRPr>
                <a:solidFill>
                  <a:schemeClr val="tx1"/>
                </a:solidFill>
                <a:latin typeface="Arial" charset="0"/>
              </a:defRPr>
            </a:lvl8pPr>
            <a:lvl9pPr marL="4235450" fontAlgn="base">
              <a:spcBef>
                <a:spcPct val="0"/>
              </a:spcBef>
              <a:spcAft>
                <a:spcPct val="0"/>
              </a:spcAft>
              <a:defRPr>
                <a:solidFill>
                  <a:schemeClr val="tx1"/>
                </a:solidFill>
                <a:latin typeface="Arial" charset="0"/>
              </a:defRPr>
            </a:lvl9pPr>
          </a:lstStyle>
          <a:p>
            <a:pPr algn="ctr">
              <a:defRPr/>
            </a:pPr>
            <a:r>
              <a:rPr lang="en-US" smtClean="0">
                <a:solidFill>
                  <a:srgbClr val="F5E9E9"/>
                </a:solidFill>
                <a:effectLst>
                  <a:outerShdw blurRad="38100" dist="38100" dir="2700000" algn="tl">
                    <a:srgbClr val="000000"/>
                  </a:outerShdw>
                </a:effectLst>
                <a:latin typeface="Georgia" pitchFamily="18" charset="0"/>
              </a:rPr>
              <a:t>The moment of creation</a:t>
            </a:r>
          </a:p>
        </p:txBody>
      </p:sp>
      <p:sp>
        <p:nvSpPr>
          <p:cNvPr id="507908" name="Text Box 4"/>
          <p:cNvSpPr txBox="1">
            <a:spLocks noChangeArrowheads="1"/>
          </p:cNvSpPr>
          <p:nvPr/>
        </p:nvSpPr>
        <p:spPr bwMode="auto">
          <a:xfrm>
            <a:off x="1295400" y="2351782"/>
            <a:ext cx="6553200" cy="1077218"/>
          </a:xfrm>
          <a:prstGeom prst="rect">
            <a:avLst/>
          </a:prstGeom>
          <a:solidFill>
            <a:schemeClr val="bg2">
              <a:alpha val="41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defRPr>
                <a:solidFill>
                  <a:schemeClr val="tx1"/>
                </a:solidFill>
                <a:latin typeface="Arial" charset="0"/>
              </a:defRPr>
            </a:lvl1pPr>
            <a:lvl2pPr marL="2063750" algn="l">
              <a:defRPr>
                <a:solidFill>
                  <a:schemeClr val="tx1"/>
                </a:solidFill>
                <a:latin typeface="Arial" charset="0"/>
              </a:defRPr>
            </a:lvl2pPr>
            <a:lvl3pPr marL="2178050" algn="l">
              <a:defRPr>
                <a:solidFill>
                  <a:schemeClr val="tx1"/>
                </a:solidFill>
                <a:latin typeface="Arial" charset="0"/>
              </a:defRPr>
            </a:lvl3pPr>
            <a:lvl4pPr marL="2292350" algn="l">
              <a:defRPr>
                <a:solidFill>
                  <a:schemeClr val="tx1"/>
                </a:solidFill>
                <a:latin typeface="Arial" charset="0"/>
              </a:defRPr>
            </a:lvl4pPr>
            <a:lvl5pPr marL="2406650" algn="l">
              <a:defRPr>
                <a:solidFill>
                  <a:schemeClr val="tx1"/>
                </a:solidFill>
                <a:latin typeface="Arial" charset="0"/>
              </a:defRPr>
            </a:lvl5pPr>
            <a:lvl6pPr marL="2863850" fontAlgn="base">
              <a:spcBef>
                <a:spcPct val="0"/>
              </a:spcBef>
              <a:spcAft>
                <a:spcPct val="0"/>
              </a:spcAft>
              <a:defRPr>
                <a:solidFill>
                  <a:schemeClr val="tx1"/>
                </a:solidFill>
                <a:latin typeface="Arial" charset="0"/>
              </a:defRPr>
            </a:lvl6pPr>
            <a:lvl7pPr marL="3321050" fontAlgn="base">
              <a:spcBef>
                <a:spcPct val="0"/>
              </a:spcBef>
              <a:spcAft>
                <a:spcPct val="0"/>
              </a:spcAft>
              <a:defRPr>
                <a:solidFill>
                  <a:schemeClr val="tx1"/>
                </a:solidFill>
                <a:latin typeface="Arial" charset="0"/>
              </a:defRPr>
            </a:lvl7pPr>
            <a:lvl8pPr marL="3778250" fontAlgn="base">
              <a:spcBef>
                <a:spcPct val="0"/>
              </a:spcBef>
              <a:spcAft>
                <a:spcPct val="0"/>
              </a:spcAft>
              <a:defRPr>
                <a:solidFill>
                  <a:schemeClr val="tx1"/>
                </a:solidFill>
                <a:latin typeface="Arial" charset="0"/>
              </a:defRPr>
            </a:lvl8pPr>
            <a:lvl9pPr marL="4235450" fontAlgn="base">
              <a:spcBef>
                <a:spcPct val="0"/>
              </a:spcBef>
              <a:spcAft>
                <a:spcPct val="0"/>
              </a:spcAft>
              <a:defRPr>
                <a:solidFill>
                  <a:schemeClr val="tx1"/>
                </a:solidFill>
                <a:latin typeface="Arial" charset="0"/>
              </a:defRPr>
            </a:lvl9pPr>
          </a:lstStyle>
          <a:p>
            <a:pPr algn="ctr">
              <a:defRPr/>
            </a:pPr>
            <a:r>
              <a:rPr lang="en-US" dirty="0" smtClean="0">
                <a:solidFill>
                  <a:srgbClr val="F5E9E9"/>
                </a:solidFill>
                <a:effectLst>
                  <a:outerShdw blurRad="38100" dist="38100" dir="2700000" algn="tl">
                    <a:srgbClr val="000000"/>
                  </a:outerShdw>
                </a:effectLst>
                <a:latin typeface="Georgia" pitchFamily="18" charset="0"/>
              </a:rPr>
              <a:t>It makes no sense to ask what happened before the Big Bang </a:t>
            </a:r>
          </a:p>
        </p:txBody>
      </p:sp>
      <p:sp>
        <p:nvSpPr>
          <p:cNvPr id="507909" name="Text Box 5"/>
          <p:cNvSpPr txBox="1">
            <a:spLocks noChangeArrowheads="1"/>
          </p:cNvSpPr>
          <p:nvPr/>
        </p:nvSpPr>
        <p:spPr bwMode="auto">
          <a:xfrm>
            <a:off x="1295400" y="3856038"/>
            <a:ext cx="6553200" cy="1077218"/>
          </a:xfrm>
          <a:prstGeom prst="rect">
            <a:avLst/>
          </a:prstGeom>
          <a:solidFill>
            <a:schemeClr val="bg2">
              <a:alpha val="41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defRPr>
                <a:solidFill>
                  <a:schemeClr val="tx1"/>
                </a:solidFill>
                <a:latin typeface="Arial" charset="0"/>
              </a:defRPr>
            </a:lvl1pPr>
            <a:lvl2pPr marL="2063750" algn="l">
              <a:defRPr>
                <a:solidFill>
                  <a:schemeClr val="tx1"/>
                </a:solidFill>
                <a:latin typeface="Arial" charset="0"/>
              </a:defRPr>
            </a:lvl2pPr>
            <a:lvl3pPr marL="2178050" algn="l">
              <a:defRPr>
                <a:solidFill>
                  <a:schemeClr val="tx1"/>
                </a:solidFill>
                <a:latin typeface="Arial" charset="0"/>
              </a:defRPr>
            </a:lvl3pPr>
            <a:lvl4pPr marL="2292350" algn="l">
              <a:defRPr>
                <a:solidFill>
                  <a:schemeClr val="tx1"/>
                </a:solidFill>
                <a:latin typeface="Arial" charset="0"/>
              </a:defRPr>
            </a:lvl4pPr>
            <a:lvl5pPr marL="2406650" algn="l">
              <a:defRPr>
                <a:solidFill>
                  <a:schemeClr val="tx1"/>
                </a:solidFill>
                <a:latin typeface="Arial" charset="0"/>
              </a:defRPr>
            </a:lvl5pPr>
            <a:lvl6pPr marL="2863850" fontAlgn="base">
              <a:spcBef>
                <a:spcPct val="0"/>
              </a:spcBef>
              <a:spcAft>
                <a:spcPct val="0"/>
              </a:spcAft>
              <a:defRPr>
                <a:solidFill>
                  <a:schemeClr val="tx1"/>
                </a:solidFill>
                <a:latin typeface="Arial" charset="0"/>
              </a:defRPr>
            </a:lvl6pPr>
            <a:lvl7pPr marL="3321050" fontAlgn="base">
              <a:spcBef>
                <a:spcPct val="0"/>
              </a:spcBef>
              <a:spcAft>
                <a:spcPct val="0"/>
              </a:spcAft>
              <a:defRPr>
                <a:solidFill>
                  <a:schemeClr val="tx1"/>
                </a:solidFill>
                <a:latin typeface="Arial" charset="0"/>
              </a:defRPr>
            </a:lvl7pPr>
            <a:lvl8pPr marL="3778250" fontAlgn="base">
              <a:spcBef>
                <a:spcPct val="0"/>
              </a:spcBef>
              <a:spcAft>
                <a:spcPct val="0"/>
              </a:spcAft>
              <a:defRPr>
                <a:solidFill>
                  <a:schemeClr val="tx1"/>
                </a:solidFill>
                <a:latin typeface="Arial" charset="0"/>
              </a:defRPr>
            </a:lvl8pPr>
            <a:lvl9pPr marL="4235450" fontAlgn="base">
              <a:spcBef>
                <a:spcPct val="0"/>
              </a:spcBef>
              <a:spcAft>
                <a:spcPct val="0"/>
              </a:spcAft>
              <a:defRPr>
                <a:solidFill>
                  <a:schemeClr val="tx1"/>
                </a:solidFill>
                <a:latin typeface="Arial" charset="0"/>
              </a:defRPr>
            </a:lvl9pPr>
          </a:lstStyle>
          <a:p>
            <a:pPr algn="ctr">
              <a:defRPr/>
            </a:pPr>
            <a:r>
              <a:rPr lang="en-US" dirty="0" smtClean="0">
                <a:solidFill>
                  <a:srgbClr val="F5E9E9"/>
                </a:solidFill>
                <a:effectLst>
                  <a:outerShdw blurRad="38100" dist="38100" dir="2700000" algn="tl">
                    <a:srgbClr val="000000"/>
                  </a:outerShdw>
                </a:effectLst>
                <a:latin typeface="Georgia" pitchFamily="18" charset="0"/>
              </a:rPr>
              <a:t>It makes no sense to ask what is outside the Universe</a:t>
            </a:r>
          </a:p>
        </p:txBody>
      </p:sp>
      <p:sp>
        <p:nvSpPr>
          <p:cNvPr id="507910" name="Text Box 6"/>
          <p:cNvSpPr txBox="1">
            <a:spLocks noChangeArrowheads="1"/>
          </p:cNvSpPr>
          <p:nvPr/>
        </p:nvSpPr>
        <p:spPr bwMode="auto">
          <a:xfrm>
            <a:off x="1295400" y="5334000"/>
            <a:ext cx="6553200" cy="1066800"/>
          </a:xfrm>
          <a:prstGeom prst="rect">
            <a:avLst/>
          </a:prstGeom>
          <a:solidFill>
            <a:schemeClr val="bg2">
              <a:alpha val="41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defRPr>
                <a:solidFill>
                  <a:schemeClr val="tx1"/>
                </a:solidFill>
                <a:latin typeface="Arial" charset="0"/>
              </a:defRPr>
            </a:lvl1pPr>
            <a:lvl2pPr marL="2063750" algn="l">
              <a:defRPr>
                <a:solidFill>
                  <a:schemeClr val="tx1"/>
                </a:solidFill>
                <a:latin typeface="Arial" charset="0"/>
              </a:defRPr>
            </a:lvl2pPr>
            <a:lvl3pPr marL="2178050" algn="l">
              <a:defRPr>
                <a:solidFill>
                  <a:schemeClr val="tx1"/>
                </a:solidFill>
                <a:latin typeface="Arial" charset="0"/>
              </a:defRPr>
            </a:lvl3pPr>
            <a:lvl4pPr marL="2292350" algn="l">
              <a:defRPr>
                <a:solidFill>
                  <a:schemeClr val="tx1"/>
                </a:solidFill>
                <a:latin typeface="Arial" charset="0"/>
              </a:defRPr>
            </a:lvl4pPr>
            <a:lvl5pPr marL="2406650" algn="l">
              <a:defRPr>
                <a:solidFill>
                  <a:schemeClr val="tx1"/>
                </a:solidFill>
                <a:latin typeface="Arial" charset="0"/>
              </a:defRPr>
            </a:lvl5pPr>
            <a:lvl6pPr marL="2863850" fontAlgn="base">
              <a:spcBef>
                <a:spcPct val="0"/>
              </a:spcBef>
              <a:spcAft>
                <a:spcPct val="0"/>
              </a:spcAft>
              <a:defRPr>
                <a:solidFill>
                  <a:schemeClr val="tx1"/>
                </a:solidFill>
                <a:latin typeface="Arial" charset="0"/>
              </a:defRPr>
            </a:lvl6pPr>
            <a:lvl7pPr marL="3321050" fontAlgn="base">
              <a:spcBef>
                <a:spcPct val="0"/>
              </a:spcBef>
              <a:spcAft>
                <a:spcPct val="0"/>
              </a:spcAft>
              <a:defRPr>
                <a:solidFill>
                  <a:schemeClr val="tx1"/>
                </a:solidFill>
                <a:latin typeface="Arial" charset="0"/>
              </a:defRPr>
            </a:lvl7pPr>
            <a:lvl8pPr marL="3778250" fontAlgn="base">
              <a:spcBef>
                <a:spcPct val="0"/>
              </a:spcBef>
              <a:spcAft>
                <a:spcPct val="0"/>
              </a:spcAft>
              <a:defRPr>
                <a:solidFill>
                  <a:schemeClr val="tx1"/>
                </a:solidFill>
                <a:latin typeface="Arial" charset="0"/>
              </a:defRPr>
            </a:lvl8pPr>
            <a:lvl9pPr marL="4235450" fontAlgn="base">
              <a:spcBef>
                <a:spcPct val="0"/>
              </a:spcBef>
              <a:spcAft>
                <a:spcPct val="0"/>
              </a:spcAft>
              <a:defRPr>
                <a:solidFill>
                  <a:schemeClr val="tx1"/>
                </a:solidFill>
                <a:latin typeface="Arial" charset="0"/>
              </a:defRPr>
            </a:lvl9pPr>
          </a:lstStyle>
          <a:p>
            <a:pPr algn="ctr">
              <a:defRPr/>
            </a:pPr>
            <a:r>
              <a:rPr lang="en-US" dirty="0" smtClean="0">
                <a:solidFill>
                  <a:srgbClr val="F5E9E9"/>
                </a:solidFill>
                <a:effectLst>
                  <a:outerShdw blurRad="38100" dist="38100" dir="2700000" algn="tl">
                    <a:srgbClr val="000000"/>
                  </a:outerShdw>
                </a:effectLst>
                <a:latin typeface="Georgia" pitchFamily="18" charset="0"/>
              </a:rPr>
              <a:t>Space and Time came into existence at the Big Bang</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p:cNvGrpSpPr/>
        <p:nvPr/>
      </p:nvGrpSpPr>
      <p:grpSpPr>
        <a:xfrm>
          <a:off x="0" y="0"/>
          <a:ext cx="0" cy="0"/>
          <a:chOff x="0" y="0"/>
          <a:chExt cx="0" cy="0"/>
        </a:xfrm>
      </p:grpSpPr>
      <p:grpSp>
        <p:nvGrpSpPr>
          <p:cNvPr id="77826" name="Group 5"/>
          <p:cNvGrpSpPr>
            <a:grpSpLocks/>
          </p:cNvGrpSpPr>
          <p:nvPr/>
        </p:nvGrpSpPr>
        <p:grpSpPr bwMode="auto">
          <a:xfrm>
            <a:off x="533400" y="534988"/>
            <a:ext cx="7772400" cy="4151312"/>
            <a:chOff x="685800" y="1639887"/>
            <a:chExt cx="7772400" cy="4151313"/>
          </a:xfrm>
        </p:grpSpPr>
        <p:sp>
          <p:nvSpPr>
            <p:cNvPr id="520194" name="Text Box 2"/>
            <p:cNvSpPr txBox="1">
              <a:spLocks noChangeArrowheads="1"/>
            </p:cNvSpPr>
            <p:nvPr/>
          </p:nvSpPr>
          <p:spPr bwMode="auto">
            <a:xfrm>
              <a:off x="685800" y="1639887"/>
              <a:ext cx="7772400" cy="1446212"/>
            </a:xfrm>
            <a:prstGeom prst="rect">
              <a:avLst/>
            </a:prstGeom>
            <a:noFill/>
            <a:ln w="9525">
              <a:noFill/>
              <a:miter lim="800000"/>
              <a:headEnd/>
              <a:tailEnd/>
            </a:ln>
            <a:effectLst/>
          </p:spPr>
          <p:txBody>
            <a:bodyPr>
              <a:spAutoFit/>
            </a:bodyPr>
            <a:lstStyle>
              <a:lvl1pPr>
                <a:defRPr sz="4400" b="1">
                  <a:solidFill>
                    <a:schemeClr val="tx1"/>
                  </a:solidFill>
                  <a:latin typeface="EmbossedBlackWide" panose="020B0604020202020204"/>
                  <a:ea typeface="ＭＳ Ｐゴシック" panose="020B0600070205080204" pitchFamily="34" charset="-128"/>
                </a:defRPr>
              </a:lvl1pPr>
              <a:lvl2pPr marL="37931725" indent="-37474525">
                <a:defRPr sz="4400" b="1">
                  <a:solidFill>
                    <a:schemeClr val="tx1"/>
                  </a:solidFill>
                  <a:latin typeface="EmbossedBlackWide" panose="020B0604020202020204"/>
                  <a:ea typeface="ＭＳ Ｐゴシック" panose="020B0600070205080204" pitchFamily="34" charset="-128"/>
                </a:defRPr>
              </a:lvl2pPr>
              <a:lvl3pPr>
                <a:defRPr sz="4400" b="1">
                  <a:solidFill>
                    <a:schemeClr val="tx1"/>
                  </a:solidFill>
                  <a:latin typeface="EmbossedBlackWide" panose="020B0604020202020204"/>
                  <a:ea typeface="ＭＳ Ｐゴシック" panose="020B0600070205080204" pitchFamily="34" charset="-128"/>
                </a:defRPr>
              </a:lvl3pPr>
              <a:lvl4pPr>
                <a:defRPr sz="4400" b="1">
                  <a:solidFill>
                    <a:schemeClr val="tx1"/>
                  </a:solidFill>
                  <a:latin typeface="EmbossedBlackWide" panose="020B0604020202020204"/>
                  <a:ea typeface="ＭＳ Ｐゴシック" panose="020B0600070205080204" pitchFamily="34" charset="-128"/>
                </a:defRPr>
              </a:lvl4pPr>
              <a:lvl5pPr>
                <a:defRPr sz="4400" b="1">
                  <a:solidFill>
                    <a:schemeClr val="tx1"/>
                  </a:solidFill>
                  <a:latin typeface="EmbossedBlackWide" panose="020B0604020202020204"/>
                  <a:ea typeface="ＭＳ Ｐゴシック" panose="020B0600070205080204" pitchFamily="34" charset="-128"/>
                </a:defRPr>
              </a:lvl5pPr>
              <a:lvl6pPr marL="457200" eaLnBrk="0" fontAlgn="base" hangingPunct="0">
                <a:spcBef>
                  <a:spcPct val="0"/>
                </a:spcBef>
                <a:spcAft>
                  <a:spcPct val="0"/>
                </a:spcAft>
                <a:defRPr sz="4400" b="1">
                  <a:solidFill>
                    <a:schemeClr val="tx1"/>
                  </a:solidFill>
                  <a:latin typeface="EmbossedBlackWide" panose="020B0604020202020204"/>
                  <a:ea typeface="ＭＳ Ｐゴシック" panose="020B0600070205080204" pitchFamily="34" charset="-128"/>
                </a:defRPr>
              </a:lvl6pPr>
              <a:lvl7pPr marL="914400" eaLnBrk="0" fontAlgn="base" hangingPunct="0">
                <a:spcBef>
                  <a:spcPct val="0"/>
                </a:spcBef>
                <a:spcAft>
                  <a:spcPct val="0"/>
                </a:spcAft>
                <a:defRPr sz="4400" b="1">
                  <a:solidFill>
                    <a:schemeClr val="tx1"/>
                  </a:solidFill>
                  <a:latin typeface="EmbossedBlackWide" panose="020B0604020202020204"/>
                  <a:ea typeface="ＭＳ Ｐゴシック" panose="020B0600070205080204" pitchFamily="34" charset="-128"/>
                </a:defRPr>
              </a:lvl7pPr>
              <a:lvl8pPr marL="1371600" eaLnBrk="0" fontAlgn="base" hangingPunct="0">
                <a:spcBef>
                  <a:spcPct val="0"/>
                </a:spcBef>
                <a:spcAft>
                  <a:spcPct val="0"/>
                </a:spcAft>
                <a:defRPr sz="4400" b="1">
                  <a:solidFill>
                    <a:schemeClr val="tx1"/>
                  </a:solidFill>
                  <a:latin typeface="EmbossedBlackWide" panose="020B0604020202020204"/>
                  <a:ea typeface="ＭＳ Ｐゴシック" panose="020B0600070205080204" pitchFamily="34" charset="-128"/>
                </a:defRPr>
              </a:lvl8pPr>
              <a:lvl9pPr marL="1828800" eaLnBrk="0" fontAlgn="base" hangingPunct="0">
                <a:spcBef>
                  <a:spcPct val="0"/>
                </a:spcBef>
                <a:spcAft>
                  <a:spcPct val="0"/>
                </a:spcAft>
                <a:defRPr sz="4400" b="1">
                  <a:solidFill>
                    <a:schemeClr val="tx1"/>
                  </a:solidFill>
                  <a:latin typeface="EmbossedBlackWide" panose="020B0604020202020204"/>
                  <a:ea typeface="ＭＳ Ｐゴシック" panose="020B0600070205080204" pitchFamily="34" charset="-128"/>
                </a:defRPr>
              </a:lvl9pPr>
            </a:lstStyle>
            <a:p>
              <a:r>
                <a:rPr lang="en-US" b="0" dirty="0">
                  <a:solidFill>
                    <a:srgbClr val="F5E9E9"/>
                  </a:solidFill>
                  <a:latin typeface="Georgia" panose="02040502050405020303" pitchFamily="18" charset="0"/>
                </a:rPr>
                <a:t>Everything that  we know before 10</a:t>
              </a:r>
              <a:r>
                <a:rPr lang="en-US" b="0" baseline="30000" dirty="0">
                  <a:solidFill>
                    <a:srgbClr val="F5E9E9"/>
                  </a:solidFill>
                  <a:latin typeface="Georgia" panose="02040502050405020303" pitchFamily="18" charset="0"/>
                </a:rPr>
                <a:t>-43</a:t>
              </a:r>
              <a:r>
                <a:rPr lang="en-US" b="0" dirty="0">
                  <a:solidFill>
                    <a:srgbClr val="F5E9E9"/>
                  </a:solidFill>
                  <a:latin typeface="Georgia" panose="02040502050405020303" pitchFamily="18" charset="0"/>
                </a:rPr>
                <a:t> seconds.</a:t>
              </a:r>
            </a:p>
          </p:txBody>
        </p:sp>
        <p:sp>
          <p:nvSpPr>
            <p:cNvPr id="77830" name="Rectangle 4"/>
            <p:cNvSpPr>
              <a:spLocks noChangeArrowheads="1"/>
            </p:cNvSpPr>
            <p:nvPr/>
          </p:nvSpPr>
          <p:spPr bwMode="auto">
            <a:xfrm>
              <a:off x="1943100" y="3429000"/>
              <a:ext cx="5257800" cy="2362200"/>
            </a:xfrm>
            <a:prstGeom prst="rect">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a:lstStyle>
              <a:lvl1pPr>
                <a:defRPr sz="4400" b="1">
                  <a:solidFill>
                    <a:schemeClr val="tx1"/>
                  </a:solidFill>
                  <a:latin typeface="EmbossedBlackWide" panose="020B0604020202020204"/>
                  <a:ea typeface="ＭＳ Ｐゴシック" panose="020B0600070205080204" pitchFamily="34" charset="-128"/>
                </a:defRPr>
              </a:lvl1pPr>
              <a:lvl2pPr marL="37931725" indent="-37474525">
                <a:defRPr sz="4400" b="1">
                  <a:solidFill>
                    <a:schemeClr val="tx1"/>
                  </a:solidFill>
                  <a:latin typeface="EmbossedBlackWide" panose="020B0604020202020204"/>
                  <a:ea typeface="ＭＳ Ｐゴシック" panose="020B0600070205080204" pitchFamily="34" charset="-128"/>
                </a:defRPr>
              </a:lvl2pPr>
              <a:lvl3pPr>
                <a:defRPr sz="4400" b="1">
                  <a:solidFill>
                    <a:schemeClr val="tx1"/>
                  </a:solidFill>
                  <a:latin typeface="EmbossedBlackWide" panose="020B0604020202020204"/>
                  <a:ea typeface="ＭＳ Ｐゴシック" panose="020B0600070205080204" pitchFamily="34" charset="-128"/>
                </a:defRPr>
              </a:lvl3pPr>
              <a:lvl4pPr>
                <a:defRPr sz="4400" b="1">
                  <a:solidFill>
                    <a:schemeClr val="tx1"/>
                  </a:solidFill>
                  <a:latin typeface="EmbossedBlackWide" panose="020B0604020202020204"/>
                  <a:ea typeface="ＭＳ Ｐゴシック" panose="020B0600070205080204" pitchFamily="34" charset="-128"/>
                </a:defRPr>
              </a:lvl4pPr>
              <a:lvl5pPr>
                <a:defRPr sz="4400" b="1">
                  <a:solidFill>
                    <a:schemeClr val="tx1"/>
                  </a:solidFill>
                  <a:latin typeface="EmbossedBlackWide" panose="020B0604020202020204"/>
                  <a:ea typeface="ＭＳ Ｐゴシック" panose="020B0600070205080204" pitchFamily="34" charset="-128"/>
                </a:defRPr>
              </a:lvl5pPr>
              <a:lvl6pPr marL="457200" eaLnBrk="0" fontAlgn="base" hangingPunct="0">
                <a:spcBef>
                  <a:spcPct val="0"/>
                </a:spcBef>
                <a:spcAft>
                  <a:spcPct val="0"/>
                </a:spcAft>
                <a:defRPr sz="4400" b="1">
                  <a:solidFill>
                    <a:schemeClr val="tx1"/>
                  </a:solidFill>
                  <a:latin typeface="EmbossedBlackWide" panose="020B0604020202020204"/>
                  <a:ea typeface="ＭＳ Ｐゴシック" panose="020B0600070205080204" pitchFamily="34" charset="-128"/>
                </a:defRPr>
              </a:lvl6pPr>
              <a:lvl7pPr marL="914400" eaLnBrk="0" fontAlgn="base" hangingPunct="0">
                <a:spcBef>
                  <a:spcPct val="0"/>
                </a:spcBef>
                <a:spcAft>
                  <a:spcPct val="0"/>
                </a:spcAft>
                <a:defRPr sz="4400" b="1">
                  <a:solidFill>
                    <a:schemeClr val="tx1"/>
                  </a:solidFill>
                  <a:latin typeface="EmbossedBlackWide" panose="020B0604020202020204"/>
                  <a:ea typeface="ＭＳ Ｐゴシック" panose="020B0600070205080204" pitchFamily="34" charset="-128"/>
                </a:defRPr>
              </a:lvl7pPr>
              <a:lvl8pPr marL="1371600" eaLnBrk="0" fontAlgn="base" hangingPunct="0">
                <a:spcBef>
                  <a:spcPct val="0"/>
                </a:spcBef>
                <a:spcAft>
                  <a:spcPct val="0"/>
                </a:spcAft>
                <a:defRPr sz="4400" b="1">
                  <a:solidFill>
                    <a:schemeClr val="tx1"/>
                  </a:solidFill>
                  <a:latin typeface="EmbossedBlackWide" panose="020B0604020202020204"/>
                  <a:ea typeface="ＭＳ Ｐゴシック" panose="020B0600070205080204" pitchFamily="34" charset="-128"/>
                </a:defRPr>
              </a:lvl8pPr>
              <a:lvl9pPr marL="1828800" eaLnBrk="0" fontAlgn="base" hangingPunct="0">
                <a:spcBef>
                  <a:spcPct val="0"/>
                </a:spcBef>
                <a:spcAft>
                  <a:spcPct val="0"/>
                </a:spcAft>
                <a:defRPr sz="4400" b="1">
                  <a:solidFill>
                    <a:schemeClr val="tx1"/>
                  </a:solidFill>
                  <a:latin typeface="EmbossedBlackWide" panose="020B0604020202020204"/>
                  <a:ea typeface="ＭＳ Ｐゴシック" panose="020B0600070205080204" pitchFamily="34" charset="-128"/>
                </a:defRPr>
              </a:lvl9pPr>
            </a:lstStyle>
            <a:p>
              <a:endParaRPr lang="en-US"/>
            </a:p>
          </p:txBody>
        </p:sp>
      </p:grpSp>
      <p:sp>
        <p:nvSpPr>
          <p:cNvPr id="6" name="Text Box 2"/>
          <p:cNvSpPr txBox="1">
            <a:spLocks noChangeArrowheads="1"/>
          </p:cNvSpPr>
          <p:nvPr/>
        </p:nvSpPr>
        <p:spPr bwMode="auto">
          <a:xfrm>
            <a:off x="381000" y="4924425"/>
            <a:ext cx="77724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400" b="1">
                <a:solidFill>
                  <a:schemeClr val="tx1"/>
                </a:solidFill>
                <a:latin typeface="EmbossedBlackWide" panose="020B0604020202020204"/>
                <a:ea typeface="ＭＳ Ｐゴシック" panose="020B0600070205080204" pitchFamily="34" charset="-128"/>
              </a:defRPr>
            </a:lvl1pPr>
            <a:lvl2pPr marL="37931725" indent="-37474525">
              <a:defRPr sz="4400" b="1">
                <a:solidFill>
                  <a:schemeClr val="tx1"/>
                </a:solidFill>
                <a:latin typeface="EmbossedBlackWide" panose="020B0604020202020204"/>
                <a:ea typeface="ＭＳ Ｐゴシック" panose="020B0600070205080204" pitchFamily="34" charset="-128"/>
              </a:defRPr>
            </a:lvl2pPr>
            <a:lvl3pPr>
              <a:defRPr sz="4400" b="1">
                <a:solidFill>
                  <a:schemeClr val="tx1"/>
                </a:solidFill>
                <a:latin typeface="EmbossedBlackWide" panose="020B0604020202020204"/>
                <a:ea typeface="ＭＳ Ｐゴシック" panose="020B0600070205080204" pitchFamily="34" charset="-128"/>
              </a:defRPr>
            </a:lvl3pPr>
            <a:lvl4pPr>
              <a:defRPr sz="4400" b="1">
                <a:solidFill>
                  <a:schemeClr val="tx1"/>
                </a:solidFill>
                <a:latin typeface="EmbossedBlackWide" panose="020B0604020202020204"/>
                <a:ea typeface="ＭＳ Ｐゴシック" panose="020B0600070205080204" pitchFamily="34" charset="-128"/>
              </a:defRPr>
            </a:lvl4pPr>
            <a:lvl5pPr>
              <a:defRPr sz="4400" b="1">
                <a:solidFill>
                  <a:schemeClr val="tx1"/>
                </a:solidFill>
                <a:latin typeface="EmbossedBlackWide" panose="020B0604020202020204"/>
                <a:ea typeface="ＭＳ Ｐゴシック" panose="020B0600070205080204" pitchFamily="34" charset="-128"/>
              </a:defRPr>
            </a:lvl5pPr>
            <a:lvl6pPr marL="457200" eaLnBrk="0" fontAlgn="base" hangingPunct="0">
              <a:spcBef>
                <a:spcPct val="0"/>
              </a:spcBef>
              <a:spcAft>
                <a:spcPct val="0"/>
              </a:spcAft>
              <a:defRPr sz="4400" b="1">
                <a:solidFill>
                  <a:schemeClr val="tx1"/>
                </a:solidFill>
                <a:latin typeface="EmbossedBlackWide" panose="020B0604020202020204"/>
                <a:ea typeface="ＭＳ Ｐゴシック" panose="020B0600070205080204" pitchFamily="34" charset="-128"/>
              </a:defRPr>
            </a:lvl6pPr>
            <a:lvl7pPr marL="914400" eaLnBrk="0" fontAlgn="base" hangingPunct="0">
              <a:spcBef>
                <a:spcPct val="0"/>
              </a:spcBef>
              <a:spcAft>
                <a:spcPct val="0"/>
              </a:spcAft>
              <a:defRPr sz="4400" b="1">
                <a:solidFill>
                  <a:schemeClr val="tx1"/>
                </a:solidFill>
                <a:latin typeface="EmbossedBlackWide" panose="020B0604020202020204"/>
                <a:ea typeface="ＭＳ Ｐゴシック" panose="020B0600070205080204" pitchFamily="34" charset="-128"/>
              </a:defRPr>
            </a:lvl7pPr>
            <a:lvl8pPr marL="1371600" eaLnBrk="0" fontAlgn="base" hangingPunct="0">
              <a:spcBef>
                <a:spcPct val="0"/>
              </a:spcBef>
              <a:spcAft>
                <a:spcPct val="0"/>
              </a:spcAft>
              <a:defRPr sz="4400" b="1">
                <a:solidFill>
                  <a:schemeClr val="tx1"/>
                </a:solidFill>
                <a:latin typeface="EmbossedBlackWide" panose="020B0604020202020204"/>
                <a:ea typeface="ＭＳ Ｐゴシック" panose="020B0600070205080204" pitchFamily="34" charset="-128"/>
              </a:defRPr>
            </a:lvl8pPr>
            <a:lvl9pPr marL="1828800" eaLnBrk="0" fontAlgn="base" hangingPunct="0">
              <a:spcBef>
                <a:spcPct val="0"/>
              </a:spcBef>
              <a:spcAft>
                <a:spcPct val="0"/>
              </a:spcAft>
              <a:defRPr sz="4400" b="1">
                <a:solidFill>
                  <a:schemeClr val="tx1"/>
                </a:solidFill>
                <a:latin typeface="EmbossedBlackWide" panose="020B0604020202020204"/>
                <a:ea typeface="ＭＳ Ｐゴシック" panose="020B0600070205080204" pitchFamily="34" charset="-128"/>
              </a:defRPr>
            </a:lvl9pPr>
          </a:lstStyle>
          <a:p>
            <a:r>
              <a:rPr lang="en-US" sz="3600" b="0" dirty="0">
                <a:solidFill>
                  <a:srgbClr val="F5E9E9"/>
                </a:solidFill>
                <a:latin typeface="Georgia" panose="02040502050405020303" pitchFamily="18" charset="0"/>
              </a:rPr>
              <a:t>We think the four fundamental forces were unified during this time</a:t>
            </a:r>
          </a:p>
        </p:txBody>
      </p:sp>
    </p:spTree>
    <p:extLst>
      <p:ext uri="{BB962C8B-B14F-4D97-AF65-F5344CB8AC3E}">
        <p14:creationId xmlns:p14="http://schemas.microsoft.com/office/powerpoint/2010/main" val="85186219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0194" name="Text Box 2"/>
          <p:cNvSpPr txBox="1">
            <a:spLocks noChangeArrowheads="1"/>
          </p:cNvSpPr>
          <p:nvPr/>
        </p:nvSpPr>
        <p:spPr bwMode="auto">
          <a:xfrm>
            <a:off x="0" y="0"/>
            <a:ext cx="9144000" cy="914400"/>
          </a:xfrm>
          <a:prstGeom prst="rect">
            <a:avLst/>
          </a:prstGeom>
          <a:solidFill>
            <a:schemeClr val="bg2">
              <a:alpha val="41000"/>
            </a:schemeClr>
          </a:solidFill>
          <a:ln w="9525">
            <a:noFill/>
            <a:miter lim="800000"/>
            <a:headEnd/>
            <a:tailEnd/>
          </a:ln>
          <a:effectLst/>
        </p:spPr>
        <p:txBody>
          <a:bodyPr>
            <a:spAutoFit/>
          </a:bodyPr>
          <a:lstStyle>
            <a:lvl1pPr>
              <a:defRPr sz="4400" b="1">
                <a:solidFill>
                  <a:schemeClr val="tx1"/>
                </a:solidFill>
                <a:latin typeface="EmbossedBlackWide" panose="020B0604020202020204"/>
                <a:ea typeface="ＭＳ Ｐゴシック" panose="020B0600070205080204" pitchFamily="34" charset="-128"/>
              </a:defRPr>
            </a:lvl1pPr>
            <a:lvl2pPr marL="37931725" indent="-37474525">
              <a:defRPr sz="4400" b="1">
                <a:solidFill>
                  <a:schemeClr val="tx1"/>
                </a:solidFill>
                <a:latin typeface="EmbossedBlackWide" panose="020B0604020202020204"/>
                <a:ea typeface="ＭＳ Ｐゴシック" panose="020B0600070205080204" pitchFamily="34" charset="-128"/>
              </a:defRPr>
            </a:lvl2pPr>
            <a:lvl3pPr>
              <a:defRPr sz="4400" b="1">
                <a:solidFill>
                  <a:schemeClr val="tx1"/>
                </a:solidFill>
                <a:latin typeface="EmbossedBlackWide" panose="020B0604020202020204"/>
                <a:ea typeface="ＭＳ Ｐゴシック" panose="020B0600070205080204" pitchFamily="34" charset="-128"/>
              </a:defRPr>
            </a:lvl3pPr>
            <a:lvl4pPr>
              <a:defRPr sz="4400" b="1">
                <a:solidFill>
                  <a:schemeClr val="tx1"/>
                </a:solidFill>
                <a:latin typeface="EmbossedBlackWide" panose="020B0604020202020204"/>
                <a:ea typeface="ＭＳ Ｐゴシック" panose="020B0600070205080204" pitchFamily="34" charset="-128"/>
              </a:defRPr>
            </a:lvl4pPr>
            <a:lvl5pPr>
              <a:defRPr sz="4400" b="1">
                <a:solidFill>
                  <a:schemeClr val="tx1"/>
                </a:solidFill>
                <a:latin typeface="EmbossedBlackWide" panose="020B0604020202020204"/>
                <a:ea typeface="ＭＳ Ｐゴシック" panose="020B0600070205080204" pitchFamily="34" charset="-128"/>
              </a:defRPr>
            </a:lvl5pPr>
            <a:lvl6pPr marL="457200" eaLnBrk="0" fontAlgn="base" hangingPunct="0">
              <a:spcBef>
                <a:spcPct val="0"/>
              </a:spcBef>
              <a:spcAft>
                <a:spcPct val="0"/>
              </a:spcAft>
              <a:defRPr sz="4400" b="1">
                <a:solidFill>
                  <a:schemeClr val="tx1"/>
                </a:solidFill>
                <a:latin typeface="EmbossedBlackWide" panose="020B0604020202020204"/>
                <a:ea typeface="ＭＳ Ｐゴシック" panose="020B0600070205080204" pitchFamily="34" charset="-128"/>
              </a:defRPr>
            </a:lvl6pPr>
            <a:lvl7pPr marL="914400" eaLnBrk="0" fontAlgn="base" hangingPunct="0">
              <a:spcBef>
                <a:spcPct val="0"/>
              </a:spcBef>
              <a:spcAft>
                <a:spcPct val="0"/>
              </a:spcAft>
              <a:defRPr sz="4400" b="1">
                <a:solidFill>
                  <a:schemeClr val="tx1"/>
                </a:solidFill>
                <a:latin typeface="EmbossedBlackWide" panose="020B0604020202020204"/>
                <a:ea typeface="ＭＳ Ｐゴシック" panose="020B0600070205080204" pitchFamily="34" charset="-128"/>
              </a:defRPr>
            </a:lvl7pPr>
            <a:lvl8pPr marL="1371600" eaLnBrk="0" fontAlgn="base" hangingPunct="0">
              <a:spcBef>
                <a:spcPct val="0"/>
              </a:spcBef>
              <a:spcAft>
                <a:spcPct val="0"/>
              </a:spcAft>
              <a:defRPr sz="4400" b="1">
                <a:solidFill>
                  <a:schemeClr val="tx1"/>
                </a:solidFill>
                <a:latin typeface="EmbossedBlackWide" panose="020B0604020202020204"/>
                <a:ea typeface="ＭＳ Ｐゴシック" panose="020B0600070205080204" pitchFamily="34" charset="-128"/>
              </a:defRPr>
            </a:lvl8pPr>
            <a:lvl9pPr marL="1828800" eaLnBrk="0" fontAlgn="base" hangingPunct="0">
              <a:spcBef>
                <a:spcPct val="0"/>
              </a:spcBef>
              <a:spcAft>
                <a:spcPct val="0"/>
              </a:spcAft>
              <a:defRPr sz="4400" b="1">
                <a:solidFill>
                  <a:schemeClr val="tx1"/>
                </a:solidFill>
                <a:latin typeface="EmbossedBlackWide" panose="020B0604020202020204"/>
                <a:ea typeface="ＭＳ Ｐゴシック" panose="020B0600070205080204" pitchFamily="34" charset="-128"/>
              </a:defRPr>
            </a:lvl9pPr>
          </a:lstStyle>
          <a:p>
            <a:r>
              <a:rPr lang="en-US" sz="5400" b="0">
                <a:solidFill>
                  <a:srgbClr val="F5E9E9"/>
                </a:solidFill>
                <a:effectLst>
                  <a:outerShdw blurRad="38100" dist="38100" dir="2700000" algn="tl">
                    <a:srgbClr val="000000"/>
                  </a:outerShdw>
                </a:effectLst>
                <a:latin typeface="Georgia" panose="02040502050405020303" pitchFamily="18" charset="0"/>
              </a:rPr>
              <a:t>Quantum Fluctuations</a:t>
            </a:r>
          </a:p>
        </p:txBody>
      </p:sp>
      <p:sp>
        <p:nvSpPr>
          <p:cNvPr id="520195" name="Text Box 3"/>
          <p:cNvSpPr txBox="1">
            <a:spLocks noChangeArrowheads="1"/>
          </p:cNvSpPr>
          <p:nvPr/>
        </p:nvSpPr>
        <p:spPr bwMode="auto">
          <a:xfrm>
            <a:off x="457200" y="1066800"/>
            <a:ext cx="8229600" cy="1077913"/>
          </a:xfrm>
          <a:prstGeom prst="rect">
            <a:avLst/>
          </a:prstGeom>
          <a:solidFill>
            <a:schemeClr val="bg2">
              <a:alpha val="41000"/>
            </a:schemeClr>
          </a:solidFill>
          <a:ln w="9525">
            <a:noFill/>
            <a:miter lim="800000"/>
            <a:headEnd/>
            <a:tailEnd/>
          </a:ln>
          <a:effectLst/>
        </p:spPr>
        <p:txBody>
          <a:bodyPr>
            <a:spAutoFit/>
          </a:bodyPr>
          <a:lstStyle>
            <a:lvl1pPr>
              <a:defRPr sz="4400" b="1">
                <a:solidFill>
                  <a:schemeClr val="tx1"/>
                </a:solidFill>
                <a:latin typeface="EmbossedBlackWide" panose="020B0604020202020204"/>
                <a:ea typeface="ＭＳ Ｐゴシック" panose="020B0600070205080204" pitchFamily="34" charset="-128"/>
              </a:defRPr>
            </a:lvl1pPr>
            <a:lvl2pPr marL="37931725" indent="-37474525">
              <a:defRPr sz="4400" b="1">
                <a:solidFill>
                  <a:schemeClr val="tx1"/>
                </a:solidFill>
                <a:latin typeface="EmbossedBlackWide" panose="020B0604020202020204"/>
                <a:ea typeface="ＭＳ Ｐゴシック" panose="020B0600070205080204" pitchFamily="34" charset="-128"/>
              </a:defRPr>
            </a:lvl2pPr>
            <a:lvl3pPr>
              <a:defRPr sz="4400" b="1">
                <a:solidFill>
                  <a:schemeClr val="tx1"/>
                </a:solidFill>
                <a:latin typeface="EmbossedBlackWide" panose="020B0604020202020204"/>
                <a:ea typeface="ＭＳ Ｐゴシック" panose="020B0600070205080204" pitchFamily="34" charset="-128"/>
              </a:defRPr>
            </a:lvl3pPr>
            <a:lvl4pPr>
              <a:defRPr sz="4400" b="1">
                <a:solidFill>
                  <a:schemeClr val="tx1"/>
                </a:solidFill>
                <a:latin typeface="EmbossedBlackWide" panose="020B0604020202020204"/>
                <a:ea typeface="ＭＳ Ｐゴシック" panose="020B0600070205080204" pitchFamily="34" charset="-128"/>
              </a:defRPr>
            </a:lvl4pPr>
            <a:lvl5pPr>
              <a:defRPr sz="4400" b="1">
                <a:solidFill>
                  <a:schemeClr val="tx1"/>
                </a:solidFill>
                <a:latin typeface="EmbossedBlackWide" panose="020B0604020202020204"/>
                <a:ea typeface="ＭＳ Ｐゴシック" panose="020B0600070205080204" pitchFamily="34" charset="-128"/>
              </a:defRPr>
            </a:lvl5pPr>
            <a:lvl6pPr marL="457200" eaLnBrk="0" fontAlgn="base" hangingPunct="0">
              <a:spcBef>
                <a:spcPct val="0"/>
              </a:spcBef>
              <a:spcAft>
                <a:spcPct val="0"/>
              </a:spcAft>
              <a:defRPr sz="4400" b="1">
                <a:solidFill>
                  <a:schemeClr val="tx1"/>
                </a:solidFill>
                <a:latin typeface="EmbossedBlackWide" panose="020B0604020202020204"/>
                <a:ea typeface="ＭＳ Ｐゴシック" panose="020B0600070205080204" pitchFamily="34" charset="-128"/>
              </a:defRPr>
            </a:lvl6pPr>
            <a:lvl7pPr marL="914400" eaLnBrk="0" fontAlgn="base" hangingPunct="0">
              <a:spcBef>
                <a:spcPct val="0"/>
              </a:spcBef>
              <a:spcAft>
                <a:spcPct val="0"/>
              </a:spcAft>
              <a:defRPr sz="4400" b="1">
                <a:solidFill>
                  <a:schemeClr val="tx1"/>
                </a:solidFill>
                <a:latin typeface="EmbossedBlackWide" panose="020B0604020202020204"/>
                <a:ea typeface="ＭＳ Ｐゴシック" panose="020B0600070205080204" pitchFamily="34" charset="-128"/>
              </a:defRPr>
            </a:lvl7pPr>
            <a:lvl8pPr marL="1371600" eaLnBrk="0" fontAlgn="base" hangingPunct="0">
              <a:spcBef>
                <a:spcPct val="0"/>
              </a:spcBef>
              <a:spcAft>
                <a:spcPct val="0"/>
              </a:spcAft>
              <a:defRPr sz="4400" b="1">
                <a:solidFill>
                  <a:schemeClr val="tx1"/>
                </a:solidFill>
                <a:latin typeface="EmbossedBlackWide" panose="020B0604020202020204"/>
                <a:ea typeface="ＭＳ Ｐゴシック" panose="020B0600070205080204" pitchFamily="34" charset="-128"/>
              </a:defRPr>
            </a:lvl8pPr>
            <a:lvl9pPr marL="1828800" eaLnBrk="0" fontAlgn="base" hangingPunct="0">
              <a:spcBef>
                <a:spcPct val="0"/>
              </a:spcBef>
              <a:spcAft>
                <a:spcPct val="0"/>
              </a:spcAft>
              <a:defRPr sz="4400" b="1">
                <a:solidFill>
                  <a:schemeClr val="tx1"/>
                </a:solidFill>
                <a:latin typeface="EmbossedBlackWide" panose="020B0604020202020204"/>
                <a:ea typeface="ＭＳ Ｐゴシック" panose="020B0600070205080204" pitchFamily="34" charset="-128"/>
              </a:defRPr>
            </a:lvl9pPr>
          </a:lstStyle>
          <a:p>
            <a:r>
              <a:rPr lang="en-US" sz="3200" b="0">
                <a:solidFill>
                  <a:srgbClr val="F5E9E9"/>
                </a:solidFill>
                <a:effectLst>
                  <a:outerShdw blurRad="38100" dist="38100" dir="2700000" algn="tl">
                    <a:srgbClr val="000000"/>
                  </a:outerShdw>
                </a:effectLst>
                <a:latin typeface="Georgia" panose="02040502050405020303" pitchFamily="18" charset="0"/>
              </a:rPr>
              <a:t>The very early universe is ruled by </a:t>
            </a:r>
            <a:br>
              <a:rPr lang="en-US" sz="3200" b="0">
                <a:solidFill>
                  <a:srgbClr val="F5E9E9"/>
                </a:solidFill>
                <a:effectLst>
                  <a:outerShdw blurRad="38100" dist="38100" dir="2700000" algn="tl">
                    <a:srgbClr val="000000"/>
                  </a:outerShdw>
                </a:effectLst>
                <a:latin typeface="Georgia" panose="02040502050405020303" pitchFamily="18" charset="0"/>
              </a:rPr>
            </a:br>
            <a:r>
              <a:rPr lang="en-US" sz="3200" b="0">
                <a:solidFill>
                  <a:srgbClr val="F5E9E9"/>
                </a:solidFill>
                <a:effectLst>
                  <a:outerShdw blurRad="38100" dist="38100" dir="2700000" algn="tl">
                    <a:srgbClr val="000000"/>
                  </a:outerShdw>
                </a:effectLst>
                <a:latin typeface="Georgia" panose="02040502050405020303" pitchFamily="18" charset="0"/>
              </a:rPr>
              <a:t>quantum effects</a:t>
            </a:r>
          </a:p>
        </p:txBody>
      </p:sp>
      <p:pic>
        <p:nvPicPr>
          <p:cNvPr id="79876" name="Picture 4" descr="http://www.nearingzero.net/screen_res/nz14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2319338"/>
            <a:ext cx="4724400" cy="431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1941384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8" descr="23_02_Figure"/>
          <p:cNvPicPr>
            <a:picLocks noChangeAspect="1" noChangeArrowheads="1"/>
          </p:cNvPicPr>
          <p:nvPr/>
        </p:nvPicPr>
        <p:blipFill>
          <a:blip r:embed="rId3">
            <a:extLst>
              <a:ext uri="{28A0092B-C50C-407E-A947-70E740481C1C}">
                <a14:useLocalDpi xmlns:a14="http://schemas.microsoft.com/office/drawing/2010/main" val="0"/>
              </a:ext>
            </a:extLst>
          </a:blip>
          <a:srcRect b="2386"/>
          <a:stretch>
            <a:fillRect/>
          </a:stretch>
        </p:blipFill>
        <p:spPr bwMode="auto">
          <a:xfrm>
            <a:off x="228600" y="787400"/>
            <a:ext cx="4841875" cy="544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13859" name="Text Box 3"/>
          <p:cNvSpPr txBox="1">
            <a:spLocks noChangeArrowheads="1"/>
          </p:cNvSpPr>
          <p:nvPr/>
        </p:nvSpPr>
        <p:spPr bwMode="auto">
          <a:xfrm>
            <a:off x="5257800" y="1219200"/>
            <a:ext cx="3733800" cy="4606389"/>
          </a:xfrm>
          <a:prstGeom prst="rect">
            <a:avLst/>
          </a:prstGeom>
          <a:noFill/>
          <a:ln w="9525">
            <a:noFill/>
            <a:miter lim="800000"/>
            <a:headEnd/>
            <a:tailEnd/>
          </a:ln>
          <a:effectLst/>
        </p:spPr>
        <p:txBody>
          <a:bodyPr>
            <a:spAutoFit/>
          </a:bodyPr>
          <a:lstStyle>
            <a:lvl1pPr>
              <a:defRPr sz="4400" b="1">
                <a:solidFill>
                  <a:schemeClr val="tx1"/>
                </a:solidFill>
                <a:latin typeface="EmbossedBlackWide" panose="020B0604020202020204"/>
                <a:ea typeface="ＭＳ Ｐゴシック" panose="020B0600070205080204" pitchFamily="34" charset="-128"/>
              </a:defRPr>
            </a:lvl1pPr>
            <a:lvl2pPr marL="37931725" indent="-37474525">
              <a:defRPr sz="4400" b="1">
                <a:solidFill>
                  <a:schemeClr val="tx1"/>
                </a:solidFill>
                <a:latin typeface="EmbossedBlackWide" panose="020B0604020202020204"/>
                <a:ea typeface="ＭＳ Ｐゴシック" panose="020B0600070205080204" pitchFamily="34" charset="-128"/>
              </a:defRPr>
            </a:lvl2pPr>
            <a:lvl3pPr>
              <a:defRPr sz="4400" b="1">
                <a:solidFill>
                  <a:schemeClr val="tx1"/>
                </a:solidFill>
                <a:latin typeface="EmbossedBlackWide" panose="020B0604020202020204"/>
                <a:ea typeface="ＭＳ Ｐゴシック" panose="020B0600070205080204" pitchFamily="34" charset="-128"/>
              </a:defRPr>
            </a:lvl3pPr>
            <a:lvl4pPr>
              <a:defRPr sz="4400" b="1">
                <a:solidFill>
                  <a:schemeClr val="tx1"/>
                </a:solidFill>
                <a:latin typeface="EmbossedBlackWide" panose="020B0604020202020204"/>
                <a:ea typeface="ＭＳ Ｐゴシック" panose="020B0600070205080204" pitchFamily="34" charset="-128"/>
              </a:defRPr>
            </a:lvl4pPr>
            <a:lvl5pPr>
              <a:defRPr sz="4400" b="1">
                <a:solidFill>
                  <a:schemeClr val="tx1"/>
                </a:solidFill>
                <a:latin typeface="EmbossedBlackWide" panose="020B0604020202020204"/>
                <a:ea typeface="ＭＳ Ｐゴシック" panose="020B0600070205080204" pitchFamily="34" charset="-128"/>
              </a:defRPr>
            </a:lvl5pPr>
            <a:lvl6pPr marL="457200" eaLnBrk="0" fontAlgn="base" hangingPunct="0">
              <a:spcBef>
                <a:spcPct val="0"/>
              </a:spcBef>
              <a:spcAft>
                <a:spcPct val="0"/>
              </a:spcAft>
              <a:defRPr sz="4400" b="1">
                <a:solidFill>
                  <a:schemeClr val="tx1"/>
                </a:solidFill>
                <a:latin typeface="EmbossedBlackWide" panose="020B0604020202020204"/>
                <a:ea typeface="ＭＳ Ｐゴシック" panose="020B0600070205080204" pitchFamily="34" charset="-128"/>
              </a:defRPr>
            </a:lvl6pPr>
            <a:lvl7pPr marL="914400" eaLnBrk="0" fontAlgn="base" hangingPunct="0">
              <a:spcBef>
                <a:spcPct val="0"/>
              </a:spcBef>
              <a:spcAft>
                <a:spcPct val="0"/>
              </a:spcAft>
              <a:defRPr sz="4400" b="1">
                <a:solidFill>
                  <a:schemeClr val="tx1"/>
                </a:solidFill>
                <a:latin typeface="EmbossedBlackWide" panose="020B0604020202020204"/>
                <a:ea typeface="ＭＳ Ｐゴシック" panose="020B0600070205080204" pitchFamily="34" charset="-128"/>
              </a:defRPr>
            </a:lvl7pPr>
            <a:lvl8pPr marL="1371600" eaLnBrk="0" fontAlgn="base" hangingPunct="0">
              <a:spcBef>
                <a:spcPct val="0"/>
              </a:spcBef>
              <a:spcAft>
                <a:spcPct val="0"/>
              </a:spcAft>
              <a:defRPr sz="4400" b="1">
                <a:solidFill>
                  <a:schemeClr val="tx1"/>
                </a:solidFill>
                <a:latin typeface="EmbossedBlackWide" panose="020B0604020202020204"/>
                <a:ea typeface="ＭＳ Ｐゴシック" panose="020B0600070205080204" pitchFamily="34" charset="-128"/>
              </a:defRPr>
            </a:lvl8pPr>
            <a:lvl9pPr marL="1828800" eaLnBrk="0" fontAlgn="base" hangingPunct="0">
              <a:spcBef>
                <a:spcPct val="0"/>
              </a:spcBef>
              <a:spcAft>
                <a:spcPct val="0"/>
              </a:spcAft>
              <a:defRPr sz="4400" b="1">
                <a:solidFill>
                  <a:schemeClr val="tx1"/>
                </a:solidFill>
                <a:latin typeface="EmbossedBlackWide" panose="020B0604020202020204"/>
                <a:ea typeface="ＭＳ Ｐゴシック" panose="020B0600070205080204" pitchFamily="34" charset="-128"/>
              </a:defRPr>
            </a:lvl9pPr>
          </a:lstStyle>
          <a:p>
            <a:pPr algn="l"/>
            <a:r>
              <a:rPr lang="en-US" sz="2400" b="0" dirty="0">
                <a:solidFill>
                  <a:srgbClr val="FFFFFF"/>
                </a:solidFill>
                <a:effectLst>
                  <a:outerShdw blurRad="38100" dist="38100" dir="2700000" algn="tl">
                    <a:srgbClr val="000000"/>
                  </a:outerShdw>
                </a:effectLst>
                <a:latin typeface="+mj-lt"/>
              </a:rPr>
              <a:t>Photons converted into particle–antiparticle pairs and vice versa.</a:t>
            </a:r>
          </a:p>
          <a:p>
            <a:pPr algn="l"/>
            <a:endParaRPr lang="en-US" sz="4000" b="0" dirty="0">
              <a:solidFill>
                <a:srgbClr val="FFFFFF"/>
              </a:solidFill>
              <a:effectLst>
                <a:outerShdw blurRad="38100" dist="38100" dir="2700000" algn="tl">
                  <a:srgbClr val="000000"/>
                </a:outerShdw>
              </a:effectLst>
              <a:latin typeface="+mj-lt"/>
            </a:endParaRPr>
          </a:p>
          <a:p>
            <a:pPr algn="l"/>
            <a:r>
              <a:rPr lang="en-US" sz="3200" b="0" i="1" dirty="0">
                <a:solidFill>
                  <a:srgbClr val="FFFFFF"/>
                </a:solidFill>
                <a:effectLst>
                  <a:outerShdw blurRad="38100" dist="38100" dir="2700000" algn="tl">
                    <a:srgbClr val="000000"/>
                  </a:outerShdw>
                </a:effectLst>
                <a:latin typeface="+mj-lt"/>
              </a:rPr>
              <a:t>E = mc</a:t>
            </a:r>
            <a:r>
              <a:rPr lang="en-US" sz="3200" b="0" i="1" baseline="30000" dirty="0">
                <a:solidFill>
                  <a:srgbClr val="FFFFFF"/>
                </a:solidFill>
                <a:effectLst>
                  <a:outerShdw blurRad="38100" dist="38100" dir="2700000" algn="tl">
                    <a:srgbClr val="000000"/>
                  </a:outerShdw>
                </a:effectLst>
                <a:latin typeface="+mj-lt"/>
              </a:rPr>
              <a:t>2</a:t>
            </a:r>
            <a:endParaRPr lang="en-US" sz="4000" b="0" i="1" baseline="30000" dirty="0">
              <a:solidFill>
                <a:srgbClr val="FFFFFF"/>
              </a:solidFill>
              <a:effectLst>
                <a:outerShdw blurRad="38100" dist="38100" dir="2700000" algn="tl">
                  <a:srgbClr val="000000"/>
                </a:outerShdw>
              </a:effectLst>
              <a:latin typeface="+mj-lt"/>
            </a:endParaRPr>
          </a:p>
          <a:p>
            <a:pPr algn="l"/>
            <a:endParaRPr lang="en-US" sz="4000" b="0" i="1" baseline="30000" dirty="0">
              <a:solidFill>
                <a:srgbClr val="FFFFFF"/>
              </a:solidFill>
              <a:effectLst>
                <a:outerShdw blurRad="38100" dist="38100" dir="2700000" algn="tl">
                  <a:srgbClr val="000000"/>
                </a:outerShdw>
              </a:effectLst>
              <a:latin typeface="+mj-lt"/>
            </a:endParaRPr>
          </a:p>
          <a:p>
            <a:pPr algn="l"/>
            <a:r>
              <a:rPr lang="en-US" sz="2400" b="0" dirty="0">
                <a:solidFill>
                  <a:srgbClr val="FFFFFF"/>
                </a:solidFill>
                <a:effectLst>
                  <a:outerShdw blurRad="38100" dist="38100" dir="2700000" algn="tl">
                    <a:srgbClr val="000000"/>
                  </a:outerShdw>
                </a:effectLst>
                <a:latin typeface="+mj-lt"/>
              </a:rPr>
              <a:t>The early universe was full of particles and radiation because of its high temperature.</a:t>
            </a:r>
            <a:endParaRPr lang="en-US" sz="4000" b="0" i="1" baseline="30000" dirty="0">
              <a:solidFill>
                <a:srgbClr val="FFFFFF"/>
              </a:solidFill>
              <a:effectLst>
                <a:outerShdw blurRad="38100" dist="38100" dir="2700000" algn="tl">
                  <a:srgbClr val="000000"/>
                </a:outerShdw>
              </a:effectLst>
              <a:latin typeface="+mj-lt"/>
            </a:endParaRPr>
          </a:p>
          <a:p>
            <a:pPr algn="l"/>
            <a:endParaRPr lang="en-US" sz="4000" b="0" i="1" baseline="30000" dirty="0">
              <a:solidFill>
                <a:srgbClr val="FFFFFF"/>
              </a:solidFill>
              <a:effectLst>
                <a:outerShdw blurRad="38100" dist="38100" dir="2700000" algn="tl">
                  <a:srgbClr val="000000"/>
                </a:outerShdw>
              </a:effectLst>
              <a:latin typeface="+mj-lt"/>
            </a:endParaRPr>
          </a:p>
        </p:txBody>
      </p:sp>
    </p:spTree>
    <p:extLst>
      <p:ext uri="{BB962C8B-B14F-4D97-AF65-F5344CB8AC3E}">
        <p14:creationId xmlns:p14="http://schemas.microsoft.com/office/powerpoint/2010/main" val="2566869127"/>
      </p:ext>
    </p:extLst>
  </p:cSld>
  <p:clrMapOvr>
    <a:masterClrMapping/>
  </p:clrMapOvr>
  <p:transition>
    <p:sndAc>
      <p:endSnd/>
    </p:sndAc>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2786" name="Text Box 2"/>
          <p:cNvSpPr txBox="1">
            <a:spLocks noChangeArrowheads="1"/>
          </p:cNvSpPr>
          <p:nvPr/>
        </p:nvSpPr>
        <p:spPr bwMode="auto">
          <a:xfrm>
            <a:off x="0" y="0"/>
            <a:ext cx="9144000" cy="914400"/>
          </a:xfrm>
          <a:prstGeom prst="rect">
            <a:avLst/>
          </a:prstGeom>
          <a:solidFill>
            <a:schemeClr val="bg2">
              <a:alpha val="41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en-US" sz="5400">
                <a:solidFill>
                  <a:srgbClr val="F5E9E9"/>
                </a:solidFill>
                <a:effectLst>
                  <a:outerShdw blurRad="38100" dist="38100" dir="2700000" algn="tl">
                    <a:srgbClr val="000000"/>
                  </a:outerShdw>
                </a:effectLst>
                <a:latin typeface="Georgia" pitchFamily="18" charset="0"/>
              </a:rPr>
              <a:t>A Brief History</a:t>
            </a:r>
          </a:p>
        </p:txBody>
      </p:sp>
      <p:sp>
        <p:nvSpPr>
          <p:cNvPr id="502787" name="Text Box 3"/>
          <p:cNvSpPr txBox="1">
            <a:spLocks noChangeArrowheads="1"/>
          </p:cNvSpPr>
          <p:nvPr/>
        </p:nvSpPr>
        <p:spPr bwMode="auto">
          <a:xfrm>
            <a:off x="1219200" y="1066800"/>
            <a:ext cx="6705600" cy="701675"/>
          </a:xfrm>
          <a:prstGeom prst="rect">
            <a:avLst/>
          </a:prstGeom>
          <a:solidFill>
            <a:schemeClr val="bg2">
              <a:alpha val="41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949450" indent="-1949450" algn="l">
              <a:defRPr>
                <a:solidFill>
                  <a:schemeClr val="tx1"/>
                </a:solidFill>
                <a:latin typeface="Arial" charset="0"/>
              </a:defRPr>
            </a:lvl1pPr>
            <a:lvl2pPr marL="2063750" algn="l">
              <a:defRPr>
                <a:solidFill>
                  <a:schemeClr val="tx1"/>
                </a:solidFill>
                <a:latin typeface="Arial" charset="0"/>
              </a:defRPr>
            </a:lvl2pPr>
            <a:lvl3pPr marL="2178050" algn="l">
              <a:defRPr>
                <a:solidFill>
                  <a:schemeClr val="tx1"/>
                </a:solidFill>
                <a:latin typeface="Arial" charset="0"/>
              </a:defRPr>
            </a:lvl3pPr>
            <a:lvl4pPr marL="2292350" algn="l">
              <a:defRPr>
                <a:solidFill>
                  <a:schemeClr val="tx1"/>
                </a:solidFill>
                <a:latin typeface="Arial" charset="0"/>
              </a:defRPr>
            </a:lvl4pPr>
            <a:lvl5pPr marL="2406650" algn="l">
              <a:defRPr>
                <a:solidFill>
                  <a:schemeClr val="tx1"/>
                </a:solidFill>
                <a:latin typeface="Arial" charset="0"/>
              </a:defRPr>
            </a:lvl5pPr>
            <a:lvl6pPr marL="2863850" fontAlgn="base">
              <a:spcBef>
                <a:spcPct val="0"/>
              </a:spcBef>
              <a:spcAft>
                <a:spcPct val="0"/>
              </a:spcAft>
              <a:defRPr>
                <a:solidFill>
                  <a:schemeClr val="tx1"/>
                </a:solidFill>
                <a:latin typeface="Arial" charset="0"/>
              </a:defRPr>
            </a:lvl6pPr>
            <a:lvl7pPr marL="3321050" fontAlgn="base">
              <a:spcBef>
                <a:spcPct val="0"/>
              </a:spcBef>
              <a:spcAft>
                <a:spcPct val="0"/>
              </a:spcAft>
              <a:defRPr>
                <a:solidFill>
                  <a:schemeClr val="tx1"/>
                </a:solidFill>
                <a:latin typeface="Arial" charset="0"/>
              </a:defRPr>
            </a:lvl7pPr>
            <a:lvl8pPr marL="3778250" fontAlgn="base">
              <a:spcBef>
                <a:spcPct val="0"/>
              </a:spcBef>
              <a:spcAft>
                <a:spcPct val="0"/>
              </a:spcAft>
              <a:defRPr>
                <a:solidFill>
                  <a:schemeClr val="tx1"/>
                </a:solidFill>
                <a:latin typeface="Arial" charset="0"/>
              </a:defRPr>
            </a:lvl8pPr>
            <a:lvl9pPr marL="4235450" fontAlgn="base">
              <a:spcBef>
                <a:spcPct val="0"/>
              </a:spcBef>
              <a:spcAft>
                <a:spcPct val="0"/>
              </a:spcAft>
              <a:defRPr>
                <a:solidFill>
                  <a:schemeClr val="tx1"/>
                </a:solidFill>
                <a:latin typeface="Arial" charset="0"/>
              </a:defRPr>
            </a:lvl9pPr>
          </a:lstStyle>
          <a:p>
            <a:pPr algn="ctr">
              <a:defRPr/>
            </a:pPr>
            <a:r>
              <a:rPr lang="en-US" sz="4000" smtClean="0">
                <a:solidFill>
                  <a:srgbClr val="F5E9E9"/>
                </a:solidFill>
                <a:effectLst>
                  <a:outerShdw blurRad="38100" dist="38100" dir="2700000" algn="tl">
                    <a:srgbClr val="000000"/>
                  </a:outerShdw>
                </a:effectLst>
                <a:latin typeface="Georgia" pitchFamily="18" charset="0"/>
              </a:rPr>
              <a:t>At first, there was no matter</a:t>
            </a:r>
          </a:p>
        </p:txBody>
      </p:sp>
      <p:pic>
        <p:nvPicPr>
          <p:cNvPr id="4301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76463" y="1905000"/>
            <a:ext cx="4791075" cy="3430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02789" name="Text Box 5"/>
          <p:cNvSpPr txBox="1">
            <a:spLocks noChangeArrowheads="1"/>
          </p:cNvSpPr>
          <p:nvPr/>
        </p:nvSpPr>
        <p:spPr bwMode="auto">
          <a:xfrm>
            <a:off x="1219200" y="5486400"/>
            <a:ext cx="6705600" cy="1190625"/>
          </a:xfrm>
          <a:prstGeom prst="rect">
            <a:avLst/>
          </a:prstGeom>
          <a:solidFill>
            <a:schemeClr val="bg2">
              <a:alpha val="41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defRPr>
                <a:solidFill>
                  <a:schemeClr val="tx1"/>
                </a:solidFill>
                <a:latin typeface="Arial" charset="0"/>
              </a:defRPr>
            </a:lvl1pPr>
            <a:lvl2pPr marL="2063750" algn="l">
              <a:defRPr>
                <a:solidFill>
                  <a:schemeClr val="tx1"/>
                </a:solidFill>
                <a:latin typeface="Arial" charset="0"/>
              </a:defRPr>
            </a:lvl2pPr>
            <a:lvl3pPr marL="2178050" algn="l">
              <a:defRPr>
                <a:solidFill>
                  <a:schemeClr val="tx1"/>
                </a:solidFill>
                <a:latin typeface="Arial" charset="0"/>
              </a:defRPr>
            </a:lvl3pPr>
            <a:lvl4pPr marL="2292350" algn="l">
              <a:defRPr>
                <a:solidFill>
                  <a:schemeClr val="tx1"/>
                </a:solidFill>
                <a:latin typeface="Arial" charset="0"/>
              </a:defRPr>
            </a:lvl4pPr>
            <a:lvl5pPr marL="2406650" algn="l">
              <a:defRPr>
                <a:solidFill>
                  <a:schemeClr val="tx1"/>
                </a:solidFill>
                <a:latin typeface="Arial" charset="0"/>
              </a:defRPr>
            </a:lvl5pPr>
            <a:lvl6pPr marL="2863850" fontAlgn="base">
              <a:spcBef>
                <a:spcPct val="0"/>
              </a:spcBef>
              <a:spcAft>
                <a:spcPct val="0"/>
              </a:spcAft>
              <a:defRPr>
                <a:solidFill>
                  <a:schemeClr val="tx1"/>
                </a:solidFill>
                <a:latin typeface="Arial" charset="0"/>
              </a:defRPr>
            </a:lvl6pPr>
            <a:lvl7pPr marL="3321050" fontAlgn="base">
              <a:spcBef>
                <a:spcPct val="0"/>
              </a:spcBef>
              <a:spcAft>
                <a:spcPct val="0"/>
              </a:spcAft>
              <a:defRPr>
                <a:solidFill>
                  <a:schemeClr val="tx1"/>
                </a:solidFill>
                <a:latin typeface="Arial" charset="0"/>
              </a:defRPr>
            </a:lvl7pPr>
            <a:lvl8pPr marL="3778250" fontAlgn="base">
              <a:spcBef>
                <a:spcPct val="0"/>
              </a:spcBef>
              <a:spcAft>
                <a:spcPct val="0"/>
              </a:spcAft>
              <a:defRPr>
                <a:solidFill>
                  <a:schemeClr val="tx1"/>
                </a:solidFill>
                <a:latin typeface="Arial" charset="0"/>
              </a:defRPr>
            </a:lvl8pPr>
            <a:lvl9pPr marL="4235450" fontAlgn="base">
              <a:spcBef>
                <a:spcPct val="0"/>
              </a:spcBef>
              <a:spcAft>
                <a:spcPct val="0"/>
              </a:spcAft>
              <a:defRPr>
                <a:solidFill>
                  <a:schemeClr val="tx1"/>
                </a:solidFill>
                <a:latin typeface="Arial" charset="0"/>
              </a:defRPr>
            </a:lvl9pPr>
          </a:lstStyle>
          <a:p>
            <a:pPr algn="ctr">
              <a:defRPr/>
            </a:pPr>
            <a:r>
              <a:rPr lang="en-US" sz="3600" smtClean="0">
                <a:solidFill>
                  <a:srgbClr val="F5E9E9"/>
                </a:solidFill>
                <a:effectLst>
                  <a:outerShdw blurRad="38100" dist="38100" dir="2700000" algn="tl">
                    <a:srgbClr val="000000"/>
                  </a:outerShdw>
                </a:effectLst>
                <a:latin typeface="Georgia" pitchFamily="18" charset="0"/>
              </a:rPr>
              <a:t>We use particle accelerators to study the very beginning</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0" name="Text Box 2"/>
          <p:cNvSpPr txBox="1">
            <a:spLocks noChangeArrowheads="1"/>
          </p:cNvSpPr>
          <p:nvPr/>
        </p:nvSpPr>
        <p:spPr bwMode="auto">
          <a:xfrm>
            <a:off x="0" y="0"/>
            <a:ext cx="9144000" cy="923925"/>
          </a:xfrm>
          <a:prstGeom prst="rect">
            <a:avLst/>
          </a:prstGeom>
          <a:solidFill>
            <a:schemeClr val="bg2">
              <a:alpha val="41000"/>
            </a:schemeClr>
          </a:solidFill>
          <a:ln w="9525">
            <a:noFill/>
            <a:miter lim="800000"/>
            <a:headEnd/>
            <a:tailEnd/>
          </a:ln>
          <a:effectLst/>
        </p:spPr>
        <p:txBody>
          <a:bodyPr>
            <a:spAutoFit/>
          </a:bodyPr>
          <a:lstStyle>
            <a:lvl1pPr>
              <a:defRPr sz="4400" b="1">
                <a:solidFill>
                  <a:schemeClr val="tx1"/>
                </a:solidFill>
                <a:latin typeface="EmbossedBlackWide" panose="020B0604020202020204"/>
                <a:ea typeface="ＭＳ Ｐゴシック" panose="020B0600070205080204" pitchFamily="34" charset="-128"/>
              </a:defRPr>
            </a:lvl1pPr>
            <a:lvl2pPr marL="37931725" indent="-37474525">
              <a:defRPr sz="4400" b="1">
                <a:solidFill>
                  <a:schemeClr val="tx1"/>
                </a:solidFill>
                <a:latin typeface="EmbossedBlackWide" panose="020B0604020202020204"/>
                <a:ea typeface="ＭＳ Ｐゴシック" panose="020B0600070205080204" pitchFamily="34" charset="-128"/>
              </a:defRPr>
            </a:lvl2pPr>
            <a:lvl3pPr>
              <a:defRPr sz="4400" b="1">
                <a:solidFill>
                  <a:schemeClr val="tx1"/>
                </a:solidFill>
                <a:latin typeface="EmbossedBlackWide" panose="020B0604020202020204"/>
                <a:ea typeface="ＭＳ Ｐゴシック" panose="020B0600070205080204" pitchFamily="34" charset="-128"/>
              </a:defRPr>
            </a:lvl3pPr>
            <a:lvl4pPr>
              <a:defRPr sz="4400" b="1">
                <a:solidFill>
                  <a:schemeClr val="tx1"/>
                </a:solidFill>
                <a:latin typeface="EmbossedBlackWide" panose="020B0604020202020204"/>
                <a:ea typeface="ＭＳ Ｐゴシック" panose="020B0600070205080204" pitchFamily="34" charset="-128"/>
              </a:defRPr>
            </a:lvl4pPr>
            <a:lvl5pPr>
              <a:defRPr sz="4400" b="1">
                <a:solidFill>
                  <a:schemeClr val="tx1"/>
                </a:solidFill>
                <a:latin typeface="EmbossedBlackWide" panose="020B0604020202020204"/>
                <a:ea typeface="ＭＳ Ｐゴシック" panose="020B0600070205080204" pitchFamily="34" charset="-128"/>
              </a:defRPr>
            </a:lvl5pPr>
            <a:lvl6pPr marL="457200" eaLnBrk="0" fontAlgn="base" hangingPunct="0">
              <a:spcBef>
                <a:spcPct val="0"/>
              </a:spcBef>
              <a:spcAft>
                <a:spcPct val="0"/>
              </a:spcAft>
              <a:defRPr sz="4400" b="1">
                <a:solidFill>
                  <a:schemeClr val="tx1"/>
                </a:solidFill>
                <a:latin typeface="EmbossedBlackWide" panose="020B0604020202020204"/>
                <a:ea typeface="ＭＳ Ｐゴシック" panose="020B0600070205080204" pitchFamily="34" charset="-128"/>
              </a:defRPr>
            </a:lvl6pPr>
            <a:lvl7pPr marL="914400" eaLnBrk="0" fontAlgn="base" hangingPunct="0">
              <a:spcBef>
                <a:spcPct val="0"/>
              </a:spcBef>
              <a:spcAft>
                <a:spcPct val="0"/>
              </a:spcAft>
              <a:defRPr sz="4400" b="1">
                <a:solidFill>
                  <a:schemeClr val="tx1"/>
                </a:solidFill>
                <a:latin typeface="EmbossedBlackWide" panose="020B0604020202020204"/>
                <a:ea typeface="ＭＳ Ｐゴシック" panose="020B0600070205080204" pitchFamily="34" charset="-128"/>
              </a:defRPr>
            </a:lvl7pPr>
            <a:lvl8pPr marL="1371600" eaLnBrk="0" fontAlgn="base" hangingPunct="0">
              <a:spcBef>
                <a:spcPct val="0"/>
              </a:spcBef>
              <a:spcAft>
                <a:spcPct val="0"/>
              </a:spcAft>
              <a:defRPr sz="4400" b="1">
                <a:solidFill>
                  <a:schemeClr val="tx1"/>
                </a:solidFill>
                <a:latin typeface="EmbossedBlackWide" panose="020B0604020202020204"/>
                <a:ea typeface="ＭＳ Ｐゴシック" panose="020B0600070205080204" pitchFamily="34" charset="-128"/>
              </a:defRPr>
            </a:lvl8pPr>
            <a:lvl9pPr marL="1828800" eaLnBrk="0" fontAlgn="base" hangingPunct="0">
              <a:spcBef>
                <a:spcPct val="0"/>
              </a:spcBef>
              <a:spcAft>
                <a:spcPct val="0"/>
              </a:spcAft>
              <a:defRPr sz="4400" b="1">
                <a:solidFill>
                  <a:schemeClr val="tx1"/>
                </a:solidFill>
                <a:latin typeface="EmbossedBlackWide" panose="020B0604020202020204"/>
                <a:ea typeface="ＭＳ Ｐゴシック" panose="020B0600070205080204" pitchFamily="34" charset="-128"/>
              </a:defRPr>
            </a:lvl9pPr>
          </a:lstStyle>
          <a:p>
            <a:r>
              <a:rPr lang="en-US" sz="5400">
                <a:solidFill>
                  <a:srgbClr val="F5E9E9"/>
                </a:solidFill>
                <a:effectLst>
                  <a:outerShdw blurRad="38100" dist="38100" dir="2700000" algn="tl">
                    <a:srgbClr val="000000"/>
                  </a:outerShdw>
                </a:effectLst>
                <a:latin typeface="Georgia" panose="02040502050405020303" pitchFamily="18" charset="0"/>
              </a:rPr>
              <a:t>Inflationary Period</a:t>
            </a:r>
          </a:p>
        </p:txBody>
      </p:sp>
      <p:sp>
        <p:nvSpPr>
          <p:cNvPr id="514053" name="Text Box 5"/>
          <p:cNvSpPr txBox="1">
            <a:spLocks noChangeArrowheads="1"/>
          </p:cNvSpPr>
          <p:nvPr/>
        </p:nvSpPr>
        <p:spPr bwMode="auto">
          <a:xfrm>
            <a:off x="990600" y="1600200"/>
            <a:ext cx="6781800" cy="4524315"/>
          </a:xfrm>
          <a:prstGeom prst="rect">
            <a:avLst/>
          </a:prstGeom>
          <a:solidFill>
            <a:schemeClr val="bg2">
              <a:alpha val="41000"/>
            </a:schemeClr>
          </a:solidFill>
          <a:ln w="9525">
            <a:noFill/>
            <a:miter lim="800000"/>
            <a:headEnd/>
            <a:tailEnd/>
          </a:ln>
          <a:effectLst/>
        </p:spPr>
        <p:txBody>
          <a:bodyPr>
            <a:spAutoFit/>
          </a:bodyPr>
          <a:lstStyle>
            <a:lvl1pPr marL="346075" indent="-346075">
              <a:tabLst>
                <a:tab pos="225425" algn="l"/>
              </a:tabLst>
              <a:defRPr sz="4400" b="1">
                <a:solidFill>
                  <a:schemeClr val="tx1"/>
                </a:solidFill>
                <a:latin typeface="EmbossedBlackWide" panose="020B0604020202020204"/>
                <a:ea typeface="ＭＳ Ｐゴシック" panose="020B0600070205080204" pitchFamily="34" charset="-128"/>
              </a:defRPr>
            </a:lvl1pPr>
            <a:lvl2pPr marL="37931725" indent="-37474525">
              <a:tabLst>
                <a:tab pos="225425" algn="l"/>
              </a:tabLst>
              <a:defRPr sz="4400" b="1">
                <a:solidFill>
                  <a:schemeClr val="tx1"/>
                </a:solidFill>
                <a:latin typeface="EmbossedBlackWide" panose="020B0604020202020204"/>
                <a:ea typeface="ＭＳ Ｐゴシック" panose="020B0600070205080204" pitchFamily="34" charset="-128"/>
              </a:defRPr>
            </a:lvl2pPr>
            <a:lvl3pPr>
              <a:tabLst>
                <a:tab pos="225425" algn="l"/>
              </a:tabLst>
              <a:defRPr sz="4400" b="1">
                <a:solidFill>
                  <a:schemeClr val="tx1"/>
                </a:solidFill>
                <a:latin typeface="EmbossedBlackWide" panose="020B0604020202020204"/>
                <a:ea typeface="ＭＳ Ｐゴシック" panose="020B0600070205080204" pitchFamily="34" charset="-128"/>
              </a:defRPr>
            </a:lvl3pPr>
            <a:lvl4pPr>
              <a:tabLst>
                <a:tab pos="225425" algn="l"/>
              </a:tabLst>
              <a:defRPr sz="4400" b="1">
                <a:solidFill>
                  <a:schemeClr val="tx1"/>
                </a:solidFill>
                <a:latin typeface="EmbossedBlackWide" panose="020B0604020202020204"/>
                <a:ea typeface="ＭＳ Ｐゴシック" panose="020B0600070205080204" pitchFamily="34" charset="-128"/>
              </a:defRPr>
            </a:lvl4pPr>
            <a:lvl5pPr>
              <a:tabLst>
                <a:tab pos="225425" algn="l"/>
              </a:tabLst>
              <a:defRPr sz="4400" b="1">
                <a:solidFill>
                  <a:schemeClr val="tx1"/>
                </a:solidFill>
                <a:latin typeface="EmbossedBlackWide" panose="020B0604020202020204"/>
                <a:ea typeface="ＭＳ Ｐゴシック" panose="020B0600070205080204" pitchFamily="34" charset="-128"/>
              </a:defRPr>
            </a:lvl5pPr>
            <a:lvl6pPr marL="457200" eaLnBrk="0" fontAlgn="base" hangingPunct="0">
              <a:spcBef>
                <a:spcPct val="0"/>
              </a:spcBef>
              <a:spcAft>
                <a:spcPct val="0"/>
              </a:spcAft>
              <a:tabLst>
                <a:tab pos="225425" algn="l"/>
              </a:tabLst>
              <a:defRPr sz="4400" b="1">
                <a:solidFill>
                  <a:schemeClr val="tx1"/>
                </a:solidFill>
                <a:latin typeface="EmbossedBlackWide" panose="020B0604020202020204"/>
                <a:ea typeface="ＭＳ Ｐゴシック" panose="020B0600070205080204" pitchFamily="34" charset="-128"/>
              </a:defRPr>
            </a:lvl6pPr>
            <a:lvl7pPr marL="914400" eaLnBrk="0" fontAlgn="base" hangingPunct="0">
              <a:spcBef>
                <a:spcPct val="0"/>
              </a:spcBef>
              <a:spcAft>
                <a:spcPct val="0"/>
              </a:spcAft>
              <a:tabLst>
                <a:tab pos="225425" algn="l"/>
              </a:tabLst>
              <a:defRPr sz="4400" b="1">
                <a:solidFill>
                  <a:schemeClr val="tx1"/>
                </a:solidFill>
                <a:latin typeface="EmbossedBlackWide" panose="020B0604020202020204"/>
                <a:ea typeface="ＭＳ Ｐゴシック" panose="020B0600070205080204" pitchFamily="34" charset="-128"/>
              </a:defRPr>
            </a:lvl7pPr>
            <a:lvl8pPr marL="1371600" eaLnBrk="0" fontAlgn="base" hangingPunct="0">
              <a:spcBef>
                <a:spcPct val="0"/>
              </a:spcBef>
              <a:spcAft>
                <a:spcPct val="0"/>
              </a:spcAft>
              <a:tabLst>
                <a:tab pos="225425" algn="l"/>
              </a:tabLst>
              <a:defRPr sz="4400" b="1">
                <a:solidFill>
                  <a:schemeClr val="tx1"/>
                </a:solidFill>
                <a:latin typeface="EmbossedBlackWide" panose="020B0604020202020204"/>
                <a:ea typeface="ＭＳ Ｐゴシック" panose="020B0600070205080204" pitchFamily="34" charset="-128"/>
              </a:defRPr>
            </a:lvl8pPr>
            <a:lvl9pPr marL="1828800" eaLnBrk="0" fontAlgn="base" hangingPunct="0">
              <a:spcBef>
                <a:spcPct val="0"/>
              </a:spcBef>
              <a:spcAft>
                <a:spcPct val="0"/>
              </a:spcAft>
              <a:tabLst>
                <a:tab pos="225425" algn="l"/>
              </a:tabLst>
              <a:defRPr sz="4400" b="1">
                <a:solidFill>
                  <a:schemeClr val="tx1"/>
                </a:solidFill>
                <a:latin typeface="EmbossedBlackWide" panose="020B0604020202020204"/>
                <a:ea typeface="ＭＳ Ｐゴシック" panose="020B0600070205080204" pitchFamily="34" charset="-128"/>
              </a:defRPr>
            </a:lvl9pPr>
          </a:lstStyle>
          <a:p>
            <a:pPr algn="l">
              <a:buFont typeface="Arial" panose="020B0604020202020204" pitchFamily="34" charset="0"/>
              <a:buChar char="•"/>
            </a:pPr>
            <a:r>
              <a:rPr lang="en-US" sz="3600" b="0" dirty="0">
                <a:solidFill>
                  <a:srgbClr val="F5E9E9"/>
                </a:solidFill>
                <a:effectLst>
                  <a:outerShdw blurRad="38100" dist="38100" dir="2700000" algn="tl">
                    <a:srgbClr val="000000"/>
                  </a:outerShdw>
                </a:effectLst>
                <a:latin typeface="Georgia" panose="02040502050405020303" pitchFamily="18" charset="0"/>
              </a:rPr>
              <a:t>The GUT (grand unified theory) force splits into the </a:t>
            </a:r>
            <a:r>
              <a:rPr lang="en-US" sz="3600" b="0" u="sng" dirty="0">
                <a:solidFill>
                  <a:srgbClr val="F5E9E9"/>
                </a:solidFill>
                <a:effectLst>
                  <a:outerShdw blurRad="38100" dist="38100" dir="2700000" algn="tl">
                    <a:srgbClr val="000000"/>
                  </a:outerShdw>
                </a:effectLst>
                <a:latin typeface="Georgia" panose="02040502050405020303" pitchFamily="18" charset="0"/>
              </a:rPr>
              <a:t>strong</a:t>
            </a:r>
            <a:r>
              <a:rPr lang="en-US" sz="3600" b="0" dirty="0">
                <a:solidFill>
                  <a:srgbClr val="F5E9E9"/>
                </a:solidFill>
                <a:effectLst>
                  <a:outerShdw blurRad="38100" dist="38100" dir="2700000" algn="tl">
                    <a:srgbClr val="000000"/>
                  </a:outerShdw>
                </a:effectLst>
                <a:latin typeface="Georgia" panose="02040502050405020303" pitchFamily="18" charset="0"/>
              </a:rPr>
              <a:t> and </a:t>
            </a:r>
            <a:r>
              <a:rPr lang="en-US" sz="3600" b="0" u="sng" dirty="0" smtClean="0">
                <a:solidFill>
                  <a:srgbClr val="F5E9E9"/>
                </a:solidFill>
                <a:effectLst>
                  <a:outerShdw blurRad="38100" dist="38100" dir="2700000" algn="tl">
                    <a:srgbClr val="000000"/>
                  </a:outerShdw>
                </a:effectLst>
                <a:latin typeface="Georgia" panose="02040502050405020303" pitchFamily="18" charset="0"/>
              </a:rPr>
              <a:t>electroweak</a:t>
            </a:r>
            <a:r>
              <a:rPr lang="en-US" sz="3600" b="0" dirty="0" smtClean="0">
                <a:solidFill>
                  <a:srgbClr val="F5E9E9"/>
                </a:solidFill>
                <a:effectLst>
                  <a:outerShdw blurRad="38100" dist="38100" dir="2700000" algn="tl">
                    <a:srgbClr val="000000"/>
                  </a:outerShdw>
                </a:effectLst>
                <a:latin typeface="Georgia" panose="02040502050405020303" pitchFamily="18" charset="0"/>
              </a:rPr>
              <a:t> </a:t>
            </a:r>
            <a:r>
              <a:rPr lang="en-US" sz="3600" b="0" dirty="0">
                <a:solidFill>
                  <a:srgbClr val="F5E9E9"/>
                </a:solidFill>
                <a:effectLst>
                  <a:outerShdw blurRad="38100" dist="38100" dir="2700000" algn="tl">
                    <a:srgbClr val="000000"/>
                  </a:outerShdw>
                </a:effectLst>
                <a:latin typeface="Georgia" panose="02040502050405020303" pitchFamily="18" charset="0"/>
              </a:rPr>
              <a:t>forces. Now there are 3 forces.</a:t>
            </a:r>
          </a:p>
          <a:p>
            <a:pPr algn="l">
              <a:buFont typeface="Arial" panose="020B0604020202020204" pitchFamily="34" charset="0"/>
              <a:buChar char="•"/>
            </a:pPr>
            <a:endParaRPr lang="en-US" sz="3600" b="0" dirty="0">
              <a:solidFill>
                <a:srgbClr val="F5E9E9"/>
              </a:solidFill>
              <a:effectLst>
                <a:outerShdw blurRad="38100" dist="38100" dir="2700000" algn="tl">
                  <a:srgbClr val="000000"/>
                </a:outerShdw>
              </a:effectLst>
              <a:latin typeface="Georgia" panose="02040502050405020303" pitchFamily="18" charset="0"/>
            </a:endParaRPr>
          </a:p>
          <a:p>
            <a:pPr algn="l">
              <a:buFont typeface="Arial" panose="020B0604020202020204" pitchFamily="34" charset="0"/>
              <a:buChar char="•"/>
            </a:pPr>
            <a:r>
              <a:rPr lang="en-US" sz="3600" b="0" dirty="0">
                <a:solidFill>
                  <a:srgbClr val="F5E9E9"/>
                </a:solidFill>
                <a:effectLst>
                  <a:outerShdw blurRad="38100" dist="38100" dir="2700000" algn="tl">
                    <a:srgbClr val="000000"/>
                  </a:outerShdw>
                </a:effectLst>
                <a:latin typeface="Georgia" panose="02040502050405020303" pitchFamily="18" charset="0"/>
              </a:rPr>
              <a:t>This split releases LOTS of energy causing the universe to expand </a:t>
            </a:r>
            <a:r>
              <a:rPr lang="en-US" sz="3600" b="0" dirty="0" smtClean="0">
                <a:solidFill>
                  <a:srgbClr val="F5E9E9"/>
                </a:solidFill>
                <a:effectLst>
                  <a:outerShdw blurRad="38100" dist="38100" dir="2700000" algn="tl">
                    <a:srgbClr val="000000"/>
                  </a:outerShdw>
                </a:effectLst>
                <a:latin typeface="Georgia" panose="02040502050405020303" pitchFamily="18" charset="0"/>
              </a:rPr>
              <a:t>RAPIDLY</a:t>
            </a:r>
            <a:endParaRPr lang="en-US" sz="3600" b="0" dirty="0">
              <a:solidFill>
                <a:srgbClr val="F5E9E9"/>
              </a:solidFill>
              <a:effectLst>
                <a:outerShdw blurRad="38100" dist="38100" dir="2700000" algn="tl">
                  <a:srgbClr val="000000"/>
                </a:outerShdw>
              </a:effectLst>
              <a:latin typeface="Georgia" panose="02040502050405020303" pitchFamily="18" charset="0"/>
            </a:endParaRPr>
          </a:p>
        </p:txBody>
      </p:sp>
    </p:spTree>
    <p:extLst>
      <p:ext uri="{BB962C8B-B14F-4D97-AF65-F5344CB8AC3E}">
        <p14:creationId xmlns:p14="http://schemas.microsoft.com/office/powerpoint/2010/main" val="195603423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42" name="Text Box 2"/>
          <p:cNvSpPr txBox="1">
            <a:spLocks noChangeArrowheads="1"/>
          </p:cNvSpPr>
          <p:nvPr/>
        </p:nvSpPr>
        <p:spPr bwMode="auto">
          <a:xfrm>
            <a:off x="0" y="0"/>
            <a:ext cx="9144000" cy="914400"/>
          </a:xfrm>
          <a:prstGeom prst="rect">
            <a:avLst/>
          </a:prstGeom>
          <a:solidFill>
            <a:schemeClr val="bg2">
              <a:alpha val="41000"/>
            </a:schemeClr>
          </a:solidFill>
          <a:ln w="9525">
            <a:noFill/>
            <a:miter lim="800000"/>
            <a:headEnd/>
            <a:tailEnd/>
          </a:ln>
          <a:effectLst/>
        </p:spPr>
        <p:txBody>
          <a:bodyPr>
            <a:spAutoFit/>
          </a:bodyPr>
          <a:lstStyle>
            <a:lvl1pPr>
              <a:defRPr sz="4400" b="1">
                <a:solidFill>
                  <a:schemeClr val="tx1"/>
                </a:solidFill>
                <a:latin typeface="EmbossedBlackWide" panose="020B0604020202020204"/>
                <a:ea typeface="ＭＳ Ｐゴシック" panose="020B0600070205080204" pitchFamily="34" charset="-128"/>
              </a:defRPr>
            </a:lvl1pPr>
            <a:lvl2pPr marL="37931725" indent="-37474525">
              <a:defRPr sz="4400" b="1">
                <a:solidFill>
                  <a:schemeClr val="tx1"/>
                </a:solidFill>
                <a:latin typeface="EmbossedBlackWide" panose="020B0604020202020204"/>
                <a:ea typeface="ＭＳ Ｐゴシック" panose="020B0600070205080204" pitchFamily="34" charset="-128"/>
              </a:defRPr>
            </a:lvl2pPr>
            <a:lvl3pPr>
              <a:defRPr sz="4400" b="1">
                <a:solidFill>
                  <a:schemeClr val="tx1"/>
                </a:solidFill>
                <a:latin typeface="EmbossedBlackWide" panose="020B0604020202020204"/>
                <a:ea typeface="ＭＳ Ｐゴシック" panose="020B0600070205080204" pitchFamily="34" charset="-128"/>
              </a:defRPr>
            </a:lvl3pPr>
            <a:lvl4pPr>
              <a:defRPr sz="4400" b="1">
                <a:solidFill>
                  <a:schemeClr val="tx1"/>
                </a:solidFill>
                <a:latin typeface="EmbossedBlackWide" panose="020B0604020202020204"/>
                <a:ea typeface="ＭＳ Ｐゴシック" panose="020B0600070205080204" pitchFamily="34" charset="-128"/>
              </a:defRPr>
            </a:lvl4pPr>
            <a:lvl5pPr>
              <a:defRPr sz="4400" b="1">
                <a:solidFill>
                  <a:schemeClr val="tx1"/>
                </a:solidFill>
                <a:latin typeface="EmbossedBlackWide" panose="020B0604020202020204"/>
                <a:ea typeface="ＭＳ Ｐゴシック" panose="020B0600070205080204" pitchFamily="34" charset="-128"/>
              </a:defRPr>
            </a:lvl5pPr>
            <a:lvl6pPr marL="457200" eaLnBrk="0" fontAlgn="base" hangingPunct="0">
              <a:spcBef>
                <a:spcPct val="0"/>
              </a:spcBef>
              <a:spcAft>
                <a:spcPct val="0"/>
              </a:spcAft>
              <a:defRPr sz="4400" b="1">
                <a:solidFill>
                  <a:schemeClr val="tx1"/>
                </a:solidFill>
                <a:latin typeface="EmbossedBlackWide" panose="020B0604020202020204"/>
                <a:ea typeface="ＭＳ Ｐゴシック" panose="020B0600070205080204" pitchFamily="34" charset="-128"/>
              </a:defRPr>
            </a:lvl6pPr>
            <a:lvl7pPr marL="914400" eaLnBrk="0" fontAlgn="base" hangingPunct="0">
              <a:spcBef>
                <a:spcPct val="0"/>
              </a:spcBef>
              <a:spcAft>
                <a:spcPct val="0"/>
              </a:spcAft>
              <a:defRPr sz="4400" b="1">
                <a:solidFill>
                  <a:schemeClr val="tx1"/>
                </a:solidFill>
                <a:latin typeface="EmbossedBlackWide" panose="020B0604020202020204"/>
                <a:ea typeface="ＭＳ Ｐゴシック" panose="020B0600070205080204" pitchFamily="34" charset="-128"/>
              </a:defRPr>
            </a:lvl7pPr>
            <a:lvl8pPr marL="1371600" eaLnBrk="0" fontAlgn="base" hangingPunct="0">
              <a:spcBef>
                <a:spcPct val="0"/>
              </a:spcBef>
              <a:spcAft>
                <a:spcPct val="0"/>
              </a:spcAft>
              <a:defRPr sz="4400" b="1">
                <a:solidFill>
                  <a:schemeClr val="tx1"/>
                </a:solidFill>
                <a:latin typeface="EmbossedBlackWide" panose="020B0604020202020204"/>
                <a:ea typeface="ＭＳ Ｐゴシック" panose="020B0600070205080204" pitchFamily="34" charset="-128"/>
              </a:defRPr>
            </a:lvl8pPr>
            <a:lvl9pPr marL="1828800" eaLnBrk="0" fontAlgn="base" hangingPunct="0">
              <a:spcBef>
                <a:spcPct val="0"/>
              </a:spcBef>
              <a:spcAft>
                <a:spcPct val="0"/>
              </a:spcAft>
              <a:defRPr sz="4400" b="1">
                <a:solidFill>
                  <a:schemeClr val="tx1"/>
                </a:solidFill>
                <a:latin typeface="EmbossedBlackWide" panose="020B0604020202020204"/>
                <a:ea typeface="ＭＳ Ｐゴシック" panose="020B0600070205080204" pitchFamily="34" charset="-128"/>
              </a:defRPr>
            </a:lvl9pPr>
          </a:lstStyle>
          <a:p>
            <a:r>
              <a:rPr lang="en-US" sz="5400" b="0">
                <a:solidFill>
                  <a:srgbClr val="F5E9E9"/>
                </a:solidFill>
                <a:effectLst>
                  <a:outerShdw blurRad="38100" dist="38100" dir="2700000" algn="tl">
                    <a:srgbClr val="000000"/>
                  </a:outerShdw>
                </a:effectLst>
                <a:latin typeface="Georgia" panose="02040502050405020303" pitchFamily="18" charset="0"/>
              </a:rPr>
              <a:t>Particles at Last</a:t>
            </a:r>
          </a:p>
        </p:txBody>
      </p:sp>
      <p:sp>
        <p:nvSpPr>
          <p:cNvPr id="522244" name="Text Box 4"/>
          <p:cNvSpPr txBox="1">
            <a:spLocks noChangeArrowheads="1"/>
          </p:cNvSpPr>
          <p:nvPr/>
        </p:nvSpPr>
        <p:spPr bwMode="auto">
          <a:xfrm>
            <a:off x="1028700" y="1143000"/>
            <a:ext cx="7086600" cy="1077913"/>
          </a:xfrm>
          <a:prstGeom prst="rect">
            <a:avLst/>
          </a:prstGeom>
          <a:solidFill>
            <a:schemeClr val="bg2">
              <a:alpha val="41000"/>
            </a:schemeClr>
          </a:solidFill>
          <a:ln w="9525">
            <a:noFill/>
            <a:miter lim="800000"/>
            <a:headEnd/>
            <a:tailEnd/>
          </a:ln>
          <a:effectLst/>
        </p:spPr>
        <p:txBody>
          <a:bodyPr>
            <a:spAutoFit/>
          </a:bodyPr>
          <a:lstStyle>
            <a:lvl1pPr>
              <a:defRPr sz="4400" b="1">
                <a:solidFill>
                  <a:schemeClr val="tx1"/>
                </a:solidFill>
                <a:latin typeface="EmbossedBlackWide" panose="020B0604020202020204"/>
                <a:ea typeface="ＭＳ Ｐゴシック" panose="020B0600070205080204" pitchFamily="34" charset="-128"/>
              </a:defRPr>
            </a:lvl1pPr>
            <a:lvl2pPr marL="37931725" indent="-37474525">
              <a:defRPr sz="4400" b="1">
                <a:solidFill>
                  <a:schemeClr val="tx1"/>
                </a:solidFill>
                <a:latin typeface="EmbossedBlackWide" panose="020B0604020202020204"/>
                <a:ea typeface="ＭＳ Ｐゴシック" panose="020B0600070205080204" pitchFamily="34" charset="-128"/>
              </a:defRPr>
            </a:lvl2pPr>
            <a:lvl3pPr>
              <a:defRPr sz="4400" b="1">
                <a:solidFill>
                  <a:schemeClr val="tx1"/>
                </a:solidFill>
                <a:latin typeface="EmbossedBlackWide" panose="020B0604020202020204"/>
                <a:ea typeface="ＭＳ Ｐゴシック" panose="020B0600070205080204" pitchFamily="34" charset="-128"/>
              </a:defRPr>
            </a:lvl3pPr>
            <a:lvl4pPr>
              <a:defRPr sz="4400" b="1">
                <a:solidFill>
                  <a:schemeClr val="tx1"/>
                </a:solidFill>
                <a:latin typeface="EmbossedBlackWide" panose="020B0604020202020204"/>
                <a:ea typeface="ＭＳ Ｐゴシック" panose="020B0600070205080204" pitchFamily="34" charset="-128"/>
              </a:defRPr>
            </a:lvl4pPr>
            <a:lvl5pPr>
              <a:defRPr sz="4400" b="1">
                <a:solidFill>
                  <a:schemeClr val="tx1"/>
                </a:solidFill>
                <a:latin typeface="EmbossedBlackWide" panose="020B0604020202020204"/>
                <a:ea typeface="ＭＳ Ｐゴシック" panose="020B0600070205080204" pitchFamily="34" charset="-128"/>
              </a:defRPr>
            </a:lvl5pPr>
            <a:lvl6pPr marL="457200" eaLnBrk="0" fontAlgn="base" hangingPunct="0">
              <a:spcBef>
                <a:spcPct val="0"/>
              </a:spcBef>
              <a:spcAft>
                <a:spcPct val="0"/>
              </a:spcAft>
              <a:defRPr sz="4400" b="1">
                <a:solidFill>
                  <a:schemeClr val="tx1"/>
                </a:solidFill>
                <a:latin typeface="EmbossedBlackWide" panose="020B0604020202020204"/>
                <a:ea typeface="ＭＳ Ｐゴシック" panose="020B0600070205080204" pitchFamily="34" charset="-128"/>
              </a:defRPr>
            </a:lvl6pPr>
            <a:lvl7pPr marL="914400" eaLnBrk="0" fontAlgn="base" hangingPunct="0">
              <a:spcBef>
                <a:spcPct val="0"/>
              </a:spcBef>
              <a:spcAft>
                <a:spcPct val="0"/>
              </a:spcAft>
              <a:defRPr sz="4400" b="1">
                <a:solidFill>
                  <a:schemeClr val="tx1"/>
                </a:solidFill>
                <a:latin typeface="EmbossedBlackWide" panose="020B0604020202020204"/>
                <a:ea typeface="ＭＳ Ｐゴシック" panose="020B0600070205080204" pitchFamily="34" charset="-128"/>
              </a:defRPr>
            </a:lvl7pPr>
            <a:lvl8pPr marL="1371600" eaLnBrk="0" fontAlgn="base" hangingPunct="0">
              <a:spcBef>
                <a:spcPct val="0"/>
              </a:spcBef>
              <a:spcAft>
                <a:spcPct val="0"/>
              </a:spcAft>
              <a:defRPr sz="4400" b="1">
                <a:solidFill>
                  <a:schemeClr val="tx1"/>
                </a:solidFill>
                <a:latin typeface="EmbossedBlackWide" panose="020B0604020202020204"/>
                <a:ea typeface="ＭＳ Ｐゴシック" panose="020B0600070205080204" pitchFamily="34" charset="-128"/>
              </a:defRPr>
            </a:lvl8pPr>
            <a:lvl9pPr marL="1828800" eaLnBrk="0" fontAlgn="base" hangingPunct="0">
              <a:spcBef>
                <a:spcPct val="0"/>
              </a:spcBef>
              <a:spcAft>
                <a:spcPct val="0"/>
              </a:spcAft>
              <a:defRPr sz="4400" b="1">
                <a:solidFill>
                  <a:schemeClr val="tx1"/>
                </a:solidFill>
                <a:latin typeface="EmbossedBlackWide" panose="020B0604020202020204"/>
                <a:ea typeface="ＭＳ Ｐゴシック" panose="020B0600070205080204" pitchFamily="34" charset="-128"/>
              </a:defRPr>
            </a:lvl9pPr>
          </a:lstStyle>
          <a:p>
            <a:r>
              <a:rPr lang="en-US" sz="3200" b="0">
                <a:solidFill>
                  <a:srgbClr val="F5E9E9"/>
                </a:solidFill>
                <a:effectLst>
                  <a:outerShdw blurRad="38100" dist="38100" dir="2700000" algn="tl">
                    <a:srgbClr val="000000"/>
                  </a:outerShdw>
                </a:effectLst>
                <a:latin typeface="Georgia" panose="02040502050405020303" pitchFamily="18" charset="0"/>
              </a:rPr>
              <a:t>The energy density drops so that particles can form</a:t>
            </a:r>
          </a:p>
        </p:txBody>
      </p:sp>
      <p:sp>
        <p:nvSpPr>
          <p:cNvPr id="522247" name="Text Box 7"/>
          <p:cNvSpPr txBox="1">
            <a:spLocks noChangeArrowheads="1"/>
          </p:cNvSpPr>
          <p:nvPr/>
        </p:nvSpPr>
        <p:spPr bwMode="auto">
          <a:xfrm>
            <a:off x="5029200" y="2743200"/>
            <a:ext cx="3581400" cy="1554163"/>
          </a:xfrm>
          <a:prstGeom prst="rect">
            <a:avLst/>
          </a:prstGeom>
          <a:solidFill>
            <a:schemeClr val="bg2">
              <a:alpha val="41000"/>
            </a:schemeClr>
          </a:solidFill>
          <a:ln w="9525">
            <a:noFill/>
            <a:miter lim="800000"/>
            <a:headEnd/>
            <a:tailEnd/>
          </a:ln>
          <a:effectLst/>
        </p:spPr>
        <p:txBody>
          <a:bodyPr>
            <a:spAutoFit/>
          </a:bodyPr>
          <a:lstStyle>
            <a:lvl1pPr>
              <a:defRPr sz="4400" b="1">
                <a:solidFill>
                  <a:schemeClr val="tx1"/>
                </a:solidFill>
                <a:latin typeface="EmbossedBlackWide" panose="020B0604020202020204"/>
                <a:ea typeface="ＭＳ Ｐゴシック" panose="020B0600070205080204" pitchFamily="34" charset="-128"/>
              </a:defRPr>
            </a:lvl1pPr>
            <a:lvl2pPr marL="37931725" indent="-37474525">
              <a:defRPr sz="4400" b="1">
                <a:solidFill>
                  <a:schemeClr val="tx1"/>
                </a:solidFill>
                <a:latin typeface="EmbossedBlackWide" panose="020B0604020202020204"/>
                <a:ea typeface="ＭＳ Ｐゴシック" panose="020B0600070205080204" pitchFamily="34" charset="-128"/>
              </a:defRPr>
            </a:lvl2pPr>
            <a:lvl3pPr>
              <a:defRPr sz="4400" b="1">
                <a:solidFill>
                  <a:schemeClr val="tx1"/>
                </a:solidFill>
                <a:latin typeface="EmbossedBlackWide" panose="020B0604020202020204"/>
                <a:ea typeface="ＭＳ Ｐゴシック" panose="020B0600070205080204" pitchFamily="34" charset="-128"/>
              </a:defRPr>
            </a:lvl3pPr>
            <a:lvl4pPr>
              <a:defRPr sz="4400" b="1">
                <a:solidFill>
                  <a:schemeClr val="tx1"/>
                </a:solidFill>
                <a:latin typeface="EmbossedBlackWide" panose="020B0604020202020204"/>
                <a:ea typeface="ＭＳ Ｐゴシック" panose="020B0600070205080204" pitchFamily="34" charset="-128"/>
              </a:defRPr>
            </a:lvl4pPr>
            <a:lvl5pPr>
              <a:defRPr sz="4400" b="1">
                <a:solidFill>
                  <a:schemeClr val="tx1"/>
                </a:solidFill>
                <a:latin typeface="EmbossedBlackWide" panose="020B0604020202020204"/>
                <a:ea typeface="ＭＳ Ｐゴシック" panose="020B0600070205080204" pitchFamily="34" charset="-128"/>
              </a:defRPr>
            </a:lvl5pPr>
            <a:lvl6pPr marL="457200" eaLnBrk="0" fontAlgn="base" hangingPunct="0">
              <a:spcBef>
                <a:spcPct val="0"/>
              </a:spcBef>
              <a:spcAft>
                <a:spcPct val="0"/>
              </a:spcAft>
              <a:defRPr sz="4400" b="1">
                <a:solidFill>
                  <a:schemeClr val="tx1"/>
                </a:solidFill>
                <a:latin typeface="EmbossedBlackWide" panose="020B0604020202020204"/>
                <a:ea typeface="ＭＳ Ｐゴシック" panose="020B0600070205080204" pitchFamily="34" charset="-128"/>
              </a:defRPr>
            </a:lvl6pPr>
            <a:lvl7pPr marL="914400" eaLnBrk="0" fontAlgn="base" hangingPunct="0">
              <a:spcBef>
                <a:spcPct val="0"/>
              </a:spcBef>
              <a:spcAft>
                <a:spcPct val="0"/>
              </a:spcAft>
              <a:defRPr sz="4400" b="1">
                <a:solidFill>
                  <a:schemeClr val="tx1"/>
                </a:solidFill>
                <a:latin typeface="EmbossedBlackWide" panose="020B0604020202020204"/>
                <a:ea typeface="ＭＳ Ｐゴシック" panose="020B0600070205080204" pitchFamily="34" charset="-128"/>
              </a:defRPr>
            </a:lvl7pPr>
            <a:lvl8pPr marL="1371600" eaLnBrk="0" fontAlgn="base" hangingPunct="0">
              <a:spcBef>
                <a:spcPct val="0"/>
              </a:spcBef>
              <a:spcAft>
                <a:spcPct val="0"/>
              </a:spcAft>
              <a:defRPr sz="4400" b="1">
                <a:solidFill>
                  <a:schemeClr val="tx1"/>
                </a:solidFill>
                <a:latin typeface="EmbossedBlackWide" panose="020B0604020202020204"/>
                <a:ea typeface="ＭＳ Ｐゴシック" panose="020B0600070205080204" pitchFamily="34" charset="-128"/>
              </a:defRPr>
            </a:lvl8pPr>
            <a:lvl9pPr marL="1828800" eaLnBrk="0" fontAlgn="base" hangingPunct="0">
              <a:spcBef>
                <a:spcPct val="0"/>
              </a:spcBef>
              <a:spcAft>
                <a:spcPct val="0"/>
              </a:spcAft>
              <a:defRPr sz="4400" b="1">
                <a:solidFill>
                  <a:schemeClr val="tx1"/>
                </a:solidFill>
                <a:latin typeface="EmbossedBlackWide" panose="020B0604020202020204"/>
                <a:ea typeface="ＭＳ Ｐゴシック" panose="020B0600070205080204" pitchFamily="34" charset="-128"/>
              </a:defRPr>
            </a:lvl9pPr>
          </a:lstStyle>
          <a:p>
            <a:r>
              <a:rPr lang="en-US" sz="3200" b="0">
                <a:solidFill>
                  <a:srgbClr val="F5E9E9"/>
                </a:solidFill>
                <a:effectLst>
                  <a:outerShdw blurRad="38100" dist="38100" dir="2700000" algn="tl">
                    <a:srgbClr val="000000"/>
                  </a:outerShdw>
                </a:effectLst>
                <a:latin typeface="Georgia" panose="02040502050405020303" pitchFamily="18" charset="0"/>
              </a:rPr>
              <a:t>The era of particle physics begins at 10</a:t>
            </a:r>
            <a:r>
              <a:rPr lang="en-US" sz="3200" b="0" baseline="30000">
                <a:solidFill>
                  <a:srgbClr val="F5E9E9"/>
                </a:solidFill>
                <a:effectLst>
                  <a:outerShdw blurRad="38100" dist="38100" dir="2700000" algn="tl">
                    <a:srgbClr val="000000"/>
                  </a:outerShdw>
                </a:effectLst>
                <a:latin typeface="Georgia" panose="02040502050405020303" pitchFamily="18" charset="0"/>
              </a:rPr>
              <a:t>-10</a:t>
            </a:r>
            <a:r>
              <a:rPr lang="en-US" sz="3200" b="0">
                <a:solidFill>
                  <a:srgbClr val="F5E9E9"/>
                </a:solidFill>
                <a:effectLst>
                  <a:outerShdw blurRad="38100" dist="38100" dir="2700000" algn="tl">
                    <a:srgbClr val="000000"/>
                  </a:outerShdw>
                </a:effectLst>
                <a:latin typeface="Georgia" panose="02040502050405020303" pitchFamily="18" charset="0"/>
              </a:rPr>
              <a:t> seconds</a:t>
            </a:r>
          </a:p>
        </p:txBody>
      </p:sp>
      <p:sp>
        <p:nvSpPr>
          <p:cNvPr id="522248" name="Text Box 8"/>
          <p:cNvSpPr txBox="1">
            <a:spLocks noChangeArrowheads="1"/>
          </p:cNvSpPr>
          <p:nvPr/>
        </p:nvSpPr>
        <p:spPr bwMode="auto">
          <a:xfrm>
            <a:off x="5105400" y="4800600"/>
            <a:ext cx="3581400" cy="1066800"/>
          </a:xfrm>
          <a:prstGeom prst="rect">
            <a:avLst/>
          </a:prstGeom>
          <a:solidFill>
            <a:schemeClr val="bg2">
              <a:alpha val="41000"/>
            </a:schemeClr>
          </a:solidFill>
          <a:ln w="9525">
            <a:noFill/>
            <a:miter lim="800000"/>
            <a:headEnd/>
            <a:tailEnd/>
          </a:ln>
          <a:effectLst/>
        </p:spPr>
        <p:txBody>
          <a:bodyPr>
            <a:spAutoFit/>
          </a:bodyPr>
          <a:lstStyle>
            <a:lvl1pPr>
              <a:defRPr sz="4400" b="1">
                <a:solidFill>
                  <a:schemeClr val="tx1"/>
                </a:solidFill>
                <a:latin typeface="EmbossedBlackWide" panose="020B0604020202020204"/>
                <a:ea typeface="ＭＳ Ｐゴシック" panose="020B0600070205080204" pitchFamily="34" charset="-128"/>
              </a:defRPr>
            </a:lvl1pPr>
            <a:lvl2pPr marL="37931725" indent="-37474525">
              <a:defRPr sz="4400" b="1">
                <a:solidFill>
                  <a:schemeClr val="tx1"/>
                </a:solidFill>
                <a:latin typeface="EmbossedBlackWide" panose="020B0604020202020204"/>
                <a:ea typeface="ＭＳ Ｐゴシック" panose="020B0600070205080204" pitchFamily="34" charset="-128"/>
              </a:defRPr>
            </a:lvl2pPr>
            <a:lvl3pPr>
              <a:defRPr sz="4400" b="1">
                <a:solidFill>
                  <a:schemeClr val="tx1"/>
                </a:solidFill>
                <a:latin typeface="EmbossedBlackWide" panose="020B0604020202020204"/>
                <a:ea typeface="ＭＳ Ｐゴシック" panose="020B0600070205080204" pitchFamily="34" charset="-128"/>
              </a:defRPr>
            </a:lvl3pPr>
            <a:lvl4pPr>
              <a:defRPr sz="4400" b="1">
                <a:solidFill>
                  <a:schemeClr val="tx1"/>
                </a:solidFill>
                <a:latin typeface="EmbossedBlackWide" panose="020B0604020202020204"/>
                <a:ea typeface="ＭＳ Ｐゴシック" panose="020B0600070205080204" pitchFamily="34" charset="-128"/>
              </a:defRPr>
            </a:lvl4pPr>
            <a:lvl5pPr>
              <a:defRPr sz="4400" b="1">
                <a:solidFill>
                  <a:schemeClr val="tx1"/>
                </a:solidFill>
                <a:latin typeface="EmbossedBlackWide" panose="020B0604020202020204"/>
                <a:ea typeface="ＭＳ Ｐゴシック" panose="020B0600070205080204" pitchFamily="34" charset="-128"/>
              </a:defRPr>
            </a:lvl5pPr>
            <a:lvl6pPr marL="457200" eaLnBrk="0" fontAlgn="base" hangingPunct="0">
              <a:spcBef>
                <a:spcPct val="0"/>
              </a:spcBef>
              <a:spcAft>
                <a:spcPct val="0"/>
              </a:spcAft>
              <a:defRPr sz="4400" b="1">
                <a:solidFill>
                  <a:schemeClr val="tx1"/>
                </a:solidFill>
                <a:latin typeface="EmbossedBlackWide" panose="020B0604020202020204"/>
                <a:ea typeface="ＭＳ Ｐゴシック" panose="020B0600070205080204" pitchFamily="34" charset="-128"/>
              </a:defRPr>
            </a:lvl6pPr>
            <a:lvl7pPr marL="914400" eaLnBrk="0" fontAlgn="base" hangingPunct="0">
              <a:spcBef>
                <a:spcPct val="0"/>
              </a:spcBef>
              <a:spcAft>
                <a:spcPct val="0"/>
              </a:spcAft>
              <a:defRPr sz="4400" b="1">
                <a:solidFill>
                  <a:schemeClr val="tx1"/>
                </a:solidFill>
                <a:latin typeface="EmbossedBlackWide" panose="020B0604020202020204"/>
                <a:ea typeface="ＭＳ Ｐゴシック" panose="020B0600070205080204" pitchFamily="34" charset="-128"/>
              </a:defRPr>
            </a:lvl7pPr>
            <a:lvl8pPr marL="1371600" eaLnBrk="0" fontAlgn="base" hangingPunct="0">
              <a:spcBef>
                <a:spcPct val="0"/>
              </a:spcBef>
              <a:spcAft>
                <a:spcPct val="0"/>
              </a:spcAft>
              <a:defRPr sz="4400" b="1">
                <a:solidFill>
                  <a:schemeClr val="tx1"/>
                </a:solidFill>
                <a:latin typeface="EmbossedBlackWide" panose="020B0604020202020204"/>
                <a:ea typeface="ＭＳ Ｐゴシック" panose="020B0600070205080204" pitchFamily="34" charset="-128"/>
              </a:defRPr>
            </a:lvl8pPr>
            <a:lvl9pPr marL="1828800" eaLnBrk="0" fontAlgn="base" hangingPunct="0">
              <a:spcBef>
                <a:spcPct val="0"/>
              </a:spcBef>
              <a:spcAft>
                <a:spcPct val="0"/>
              </a:spcAft>
              <a:defRPr sz="4400" b="1">
                <a:solidFill>
                  <a:schemeClr val="tx1"/>
                </a:solidFill>
                <a:latin typeface="EmbossedBlackWide" panose="020B0604020202020204"/>
                <a:ea typeface="ＭＳ Ｐゴシック" panose="020B0600070205080204" pitchFamily="34" charset="-128"/>
              </a:defRPr>
            </a:lvl9pPr>
          </a:lstStyle>
          <a:p>
            <a:r>
              <a:rPr lang="en-US" sz="3200" b="0">
                <a:solidFill>
                  <a:srgbClr val="F5E9E9"/>
                </a:solidFill>
                <a:effectLst>
                  <a:outerShdw blurRad="38100" dist="38100" dir="2700000" algn="tl">
                    <a:srgbClr val="000000"/>
                  </a:outerShdw>
                </a:effectLst>
                <a:latin typeface="Georgia" panose="02040502050405020303" pitchFamily="18" charset="0"/>
              </a:rPr>
              <a:t>This is the </a:t>
            </a:r>
            <a:r>
              <a:rPr lang="en-US" sz="3200">
                <a:solidFill>
                  <a:srgbClr val="F5E9E9"/>
                </a:solidFill>
                <a:effectLst>
                  <a:outerShdw blurRad="38100" dist="38100" dir="2700000" algn="tl">
                    <a:srgbClr val="000000"/>
                  </a:outerShdw>
                </a:effectLst>
                <a:latin typeface="Georgia" panose="02040502050405020303" pitchFamily="18" charset="0"/>
              </a:rPr>
              <a:t>quark soup</a:t>
            </a:r>
            <a:r>
              <a:rPr lang="en-US" sz="3200" b="0">
                <a:solidFill>
                  <a:srgbClr val="F5E9E9"/>
                </a:solidFill>
                <a:effectLst>
                  <a:outerShdw blurRad="38100" dist="38100" dir="2700000" algn="tl">
                    <a:srgbClr val="000000"/>
                  </a:outerShdw>
                </a:effectLst>
                <a:latin typeface="Georgia" panose="02040502050405020303" pitchFamily="18" charset="0"/>
              </a:rPr>
              <a:t> era</a:t>
            </a:r>
          </a:p>
        </p:txBody>
      </p:sp>
      <p:pic>
        <p:nvPicPr>
          <p:cNvPr id="88070"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2362200"/>
            <a:ext cx="3571875" cy="424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9132111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3" descr="20_19_Figure-Unanno"/>
          <p:cNvPicPr>
            <a:picLocks noChangeAspect="1" noChangeArrowheads="1"/>
          </p:cNvPicPr>
          <p:nvPr/>
        </p:nvPicPr>
        <p:blipFill>
          <a:blip r:embed="rId3">
            <a:extLst>
              <a:ext uri="{28A0092B-C50C-407E-A947-70E740481C1C}">
                <a14:useLocalDpi xmlns:a14="http://schemas.microsoft.com/office/drawing/2010/main" val="0"/>
              </a:ext>
            </a:extLst>
          </a:blip>
          <a:srcRect b="2686"/>
          <a:stretch>
            <a:fillRect/>
          </a:stretch>
        </p:blipFill>
        <p:spPr bwMode="auto">
          <a:xfrm>
            <a:off x="1600200" y="1143000"/>
            <a:ext cx="5879775" cy="427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2"/>
          <p:cNvSpPr txBox="1">
            <a:spLocks noChangeArrowheads="1"/>
          </p:cNvSpPr>
          <p:nvPr/>
        </p:nvSpPr>
        <p:spPr bwMode="auto">
          <a:xfrm>
            <a:off x="0" y="0"/>
            <a:ext cx="9144000" cy="923330"/>
          </a:xfrm>
          <a:prstGeom prst="rect">
            <a:avLst/>
          </a:prstGeom>
          <a:solidFill>
            <a:schemeClr val="bg2">
              <a:alpha val="41000"/>
            </a:schemeClr>
          </a:solidFill>
          <a:ln w="9525">
            <a:noFill/>
            <a:miter lim="800000"/>
            <a:headEnd/>
            <a:tailEnd/>
          </a:ln>
          <a:effectLst/>
        </p:spPr>
        <p:txBody>
          <a:bodyPr>
            <a:spAutoFit/>
          </a:bodyPr>
          <a:lstStyle>
            <a:lvl1pPr>
              <a:defRPr sz="3200">
                <a:solidFill>
                  <a:schemeClr val="tx1"/>
                </a:solidFill>
                <a:latin typeface="EmbossedBlackWide" panose="020B0604020202020204"/>
                <a:ea typeface="ＭＳ Ｐゴシック" panose="020B0600070205080204" pitchFamily="34" charset="-128"/>
              </a:defRPr>
            </a:lvl1pPr>
            <a:lvl2pPr marL="37931725" indent="-37474525">
              <a:defRPr sz="3200">
                <a:solidFill>
                  <a:schemeClr val="tx1"/>
                </a:solidFill>
                <a:latin typeface="EmbossedBlackWide" panose="020B0604020202020204"/>
                <a:ea typeface="ＭＳ Ｐゴシック" panose="020B0600070205080204" pitchFamily="34" charset="-128"/>
              </a:defRPr>
            </a:lvl2pPr>
            <a:lvl3pPr>
              <a:defRPr sz="3200">
                <a:solidFill>
                  <a:schemeClr val="tx1"/>
                </a:solidFill>
                <a:latin typeface="EmbossedBlackWide" panose="020B0604020202020204"/>
                <a:ea typeface="ＭＳ Ｐゴシック" panose="020B0600070205080204" pitchFamily="34" charset="-128"/>
              </a:defRPr>
            </a:lvl3pPr>
            <a:lvl4pPr>
              <a:defRPr sz="3200">
                <a:solidFill>
                  <a:schemeClr val="tx1"/>
                </a:solidFill>
                <a:latin typeface="EmbossedBlackWide" panose="020B0604020202020204"/>
                <a:ea typeface="ＭＳ Ｐゴシック" panose="020B0600070205080204" pitchFamily="34" charset="-128"/>
              </a:defRPr>
            </a:lvl4pPr>
            <a:lvl5pPr>
              <a:defRPr sz="3200">
                <a:solidFill>
                  <a:schemeClr val="tx1"/>
                </a:solidFill>
                <a:latin typeface="EmbossedBlackWide" panose="020B0604020202020204"/>
                <a:ea typeface="ＭＳ Ｐゴシック" panose="020B0600070205080204" pitchFamily="34" charset="-128"/>
              </a:defRPr>
            </a:lvl5pPr>
            <a:lvl6pPr marL="4572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6pPr>
            <a:lvl7pPr marL="9144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7pPr>
            <a:lvl8pPr marL="13716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8pPr>
            <a:lvl9pPr marL="18288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9pPr>
          </a:lstStyle>
          <a:p>
            <a:r>
              <a:rPr lang="en-US" sz="5400" dirty="0" smtClean="0">
                <a:solidFill>
                  <a:srgbClr val="F5E9E9"/>
                </a:solidFill>
                <a:effectLst>
                  <a:outerShdw blurRad="38100" dist="38100" dir="2700000" algn="tl">
                    <a:srgbClr val="000000"/>
                  </a:outerShdw>
                </a:effectLst>
                <a:latin typeface="Georgia" panose="02040502050405020303" pitchFamily="18" charset="0"/>
              </a:rPr>
              <a:t>Observations: Galaxy </a:t>
            </a:r>
            <a:r>
              <a:rPr lang="en-US" sz="5400" dirty="0">
                <a:solidFill>
                  <a:srgbClr val="F5E9E9"/>
                </a:solidFill>
                <a:effectLst>
                  <a:outerShdw blurRad="38100" dist="38100" dir="2700000" algn="tl">
                    <a:srgbClr val="000000"/>
                  </a:outerShdw>
                </a:effectLst>
                <a:latin typeface="Georgia" panose="02040502050405020303" pitchFamily="18" charset="0"/>
              </a:rPr>
              <a:t>Spectra</a:t>
            </a:r>
          </a:p>
        </p:txBody>
      </p:sp>
      <p:sp>
        <p:nvSpPr>
          <p:cNvPr id="5" name="Text Box 3"/>
          <p:cNvSpPr txBox="1">
            <a:spLocks noChangeArrowheads="1"/>
          </p:cNvSpPr>
          <p:nvPr/>
        </p:nvSpPr>
        <p:spPr bwMode="auto">
          <a:xfrm>
            <a:off x="798512" y="5505271"/>
            <a:ext cx="7546975" cy="1200329"/>
          </a:xfrm>
          <a:prstGeom prst="rect">
            <a:avLst/>
          </a:prstGeom>
          <a:solidFill>
            <a:schemeClr val="bg2">
              <a:alpha val="41000"/>
            </a:schemeClr>
          </a:solidFill>
          <a:ln w="9525">
            <a:noFill/>
            <a:miter lim="800000"/>
            <a:headEnd/>
            <a:tailEnd/>
          </a:ln>
          <a:effectLst/>
        </p:spPr>
        <p:txBody>
          <a:bodyPr wrap="square">
            <a:spAutoFit/>
          </a:bodyPr>
          <a:lstStyle>
            <a:lvl1pPr>
              <a:defRPr sz="4400" b="1">
                <a:solidFill>
                  <a:schemeClr val="tx1"/>
                </a:solidFill>
                <a:latin typeface="EmbossedBlackWide" panose="020B0604020202020204"/>
                <a:ea typeface="ＭＳ Ｐゴシック" panose="020B0600070205080204" pitchFamily="34" charset="-128"/>
              </a:defRPr>
            </a:lvl1pPr>
            <a:lvl2pPr marL="37931725" indent="-37474525">
              <a:defRPr sz="4400" b="1">
                <a:solidFill>
                  <a:schemeClr val="tx1"/>
                </a:solidFill>
                <a:latin typeface="EmbossedBlackWide" panose="020B0604020202020204"/>
                <a:ea typeface="ＭＳ Ｐゴシック" panose="020B0600070205080204" pitchFamily="34" charset="-128"/>
              </a:defRPr>
            </a:lvl2pPr>
            <a:lvl3pPr>
              <a:defRPr sz="4400" b="1">
                <a:solidFill>
                  <a:schemeClr val="tx1"/>
                </a:solidFill>
                <a:latin typeface="EmbossedBlackWide" panose="020B0604020202020204"/>
                <a:ea typeface="ＭＳ Ｐゴシック" panose="020B0600070205080204" pitchFamily="34" charset="-128"/>
              </a:defRPr>
            </a:lvl3pPr>
            <a:lvl4pPr>
              <a:defRPr sz="4400" b="1">
                <a:solidFill>
                  <a:schemeClr val="tx1"/>
                </a:solidFill>
                <a:latin typeface="EmbossedBlackWide" panose="020B0604020202020204"/>
                <a:ea typeface="ＭＳ Ｐゴシック" panose="020B0600070205080204" pitchFamily="34" charset="-128"/>
              </a:defRPr>
            </a:lvl4pPr>
            <a:lvl5pPr>
              <a:defRPr sz="4400" b="1">
                <a:solidFill>
                  <a:schemeClr val="tx1"/>
                </a:solidFill>
                <a:latin typeface="EmbossedBlackWide" panose="020B0604020202020204"/>
                <a:ea typeface="ＭＳ Ｐゴシック" panose="020B0600070205080204" pitchFamily="34" charset="-128"/>
              </a:defRPr>
            </a:lvl5pPr>
            <a:lvl6pPr marL="457200" eaLnBrk="0" fontAlgn="base" hangingPunct="0">
              <a:spcBef>
                <a:spcPct val="0"/>
              </a:spcBef>
              <a:spcAft>
                <a:spcPct val="0"/>
              </a:spcAft>
              <a:defRPr sz="4400" b="1">
                <a:solidFill>
                  <a:schemeClr val="tx1"/>
                </a:solidFill>
                <a:latin typeface="EmbossedBlackWide" panose="020B0604020202020204"/>
                <a:ea typeface="ＭＳ Ｐゴシック" panose="020B0600070205080204" pitchFamily="34" charset="-128"/>
              </a:defRPr>
            </a:lvl6pPr>
            <a:lvl7pPr marL="914400" eaLnBrk="0" fontAlgn="base" hangingPunct="0">
              <a:spcBef>
                <a:spcPct val="0"/>
              </a:spcBef>
              <a:spcAft>
                <a:spcPct val="0"/>
              </a:spcAft>
              <a:defRPr sz="4400" b="1">
                <a:solidFill>
                  <a:schemeClr val="tx1"/>
                </a:solidFill>
                <a:latin typeface="EmbossedBlackWide" panose="020B0604020202020204"/>
                <a:ea typeface="ＭＳ Ｐゴシック" panose="020B0600070205080204" pitchFamily="34" charset="-128"/>
              </a:defRPr>
            </a:lvl7pPr>
            <a:lvl8pPr marL="1371600" eaLnBrk="0" fontAlgn="base" hangingPunct="0">
              <a:spcBef>
                <a:spcPct val="0"/>
              </a:spcBef>
              <a:spcAft>
                <a:spcPct val="0"/>
              </a:spcAft>
              <a:defRPr sz="4400" b="1">
                <a:solidFill>
                  <a:schemeClr val="tx1"/>
                </a:solidFill>
                <a:latin typeface="EmbossedBlackWide" panose="020B0604020202020204"/>
                <a:ea typeface="ＭＳ Ｐゴシック" panose="020B0600070205080204" pitchFamily="34" charset="-128"/>
              </a:defRPr>
            </a:lvl8pPr>
            <a:lvl9pPr marL="1828800" eaLnBrk="0" fontAlgn="base" hangingPunct="0">
              <a:spcBef>
                <a:spcPct val="0"/>
              </a:spcBef>
              <a:spcAft>
                <a:spcPct val="0"/>
              </a:spcAft>
              <a:defRPr sz="4400" b="1">
                <a:solidFill>
                  <a:schemeClr val="tx1"/>
                </a:solidFill>
                <a:latin typeface="EmbossedBlackWide" panose="020B0604020202020204"/>
                <a:ea typeface="ＭＳ Ｐゴシック" panose="020B0600070205080204" pitchFamily="34" charset="-128"/>
              </a:defRPr>
            </a:lvl9pPr>
          </a:lstStyle>
          <a:p>
            <a:r>
              <a:rPr lang="en-US" sz="3600" b="0" dirty="0" smtClean="0">
                <a:solidFill>
                  <a:srgbClr val="F5E9E9"/>
                </a:solidFill>
                <a:effectLst>
                  <a:outerShdw blurRad="38100" dist="38100" dir="2700000" algn="tl">
                    <a:srgbClr val="000000"/>
                  </a:outerShdw>
                </a:effectLst>
                <a:latin typeface="Georgia" panose="02040502050405020303" pitchFamily="18" charset="0"/>
              </a:rPr>
              <a:t>Spectral features of </a:t>
            </a:r>
            <a:r>
              <a:rPr lang="en-US" sz="3600" dirty="0" smtClean="0">
                <a:solidFill>
                  <a:srgbClr val="F5E9E9"/>
                </a:solidFill>
                <a:effectLst>
                  <a:outerShdw blurRad="38100" dist="38100" dir="2700000" algn="tl">
                    <a:srgbClr val="000000"/>
                  </a:outerShdw>
                </a:effectLst>
                <a:latin typeface="Georgia" panose="02040502050405020303" pitchFamily="18" charset="0"/>
              </a:rPr>
              <a:t>almost all </a:t>
            </a:r>
            <a:r>
              <a:rPr lang="en-US" sz="3600" b="0" dirty="0" smtClean="0">
                <a:solidFill>
                  <a:srgbClr val="F5E9E9"/>
                </a:solidFill>
                <a:effectLst>
                  <a:outerShdw blurRad="38100" dist="38100" dir="2700000" algn="tl">
                    <a:srgbClr val="000000"/>
                  </a:outerShdw>
                </a:effectLst>
                <a:latin typeface="Georgia" panose="02040502050405020303" pitchFamily="18" charset="0"/>
              </a:rPr>
              <a:t>galaxies are redshifted</a:t>
            </a:r>
            <a:endParaRPr lang="en-US" sz="3600" b="0" dirty="0">
              <a:solidFill>
                <a:srgbClr val="F5E9E9"/>
              </a:solidFill>
              <a:effectLst>
                <a:outerShdw blurRad="38100" dist="38100" dir="2700000" algn="tl">
                  <a:srgbClr val="000000"/>
                </a:outerShdw>
              </a:effectLst>
              <a:latin typeface="Georgia" panose="02040502050405020303" pitchFamily="18" charset="0"/>
            </a:endParaRPr>
          </a:p>
        </p:txBody>
      </p:sp>
    </p:spTree>
    <p:extLst>
      <p:ext uri="{BB962C8B-B14F-4D97-AF65-F5344CB8AC3E}">
        <p14:creationId xmlns:p14="http://schemas.microsoft.com/office/powerpoint/2010/main" val="1497177509"/>
      </p:ext>
    </p:extLst>
  </p:cSld>
  <p:clrMapOvr>
    <a:masterClrMapping/>
  </p:clrMapOvr>
  <p:transition>
    <p:sndAc>
      <p:endSnd/>
    </p:sndAc>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4290" name="Text Box 2"/>
          <p:cNvSpPr txBox="1">
            <a:spLocks noChangeArrowheads="1"/>
          </p:cNvSpPr>
          <p:nvPr/>
        </p:nvSpPr>
        <p:spPr bwMode="auto">
          <a:xfrm>
            <a:off x="0" y="0"/>
            <a:ext cx="9144000" cy="914400"/>
          </a:xfrm>
          <a:prstGeom prst="rect">
            <a:avLst/>
          </a:prstGeom>
          <a:solidFill>
            <a:schemeClr val="bg2">
              <a:alpha val="41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en-US" sz="5400">
                <a:solidFill>
                  <a:srgbClr val="F5E9E9"/>
                </a:solidFill>
                <a:effectLst>
                  <a:outerShdw blurRad="38100" dist="38100" dir="2700000" algn="tl">
                    <a:srgbClr val="000000"/>
                  </a:outerShdw>
                </a:effectLst>
                <a:latin typeface="Georgia" pitchFamily="18" charset="0"/>
              </a:rPr>
              <a:t>Nucleosynthesis</a:t>
            </a:r>
          </a:p>
        </p:txBody>
      </p:sp>
      <p:sp>
        <p:nvSpPr>
          <p:cNvPr id="524291" name="Text Box 3"/>
          <p:cNvSpPr txBox="1">
            <a:spLocks noChangeArrowheads="1"/>
          </p:cNvSpPr>
          <p:nvPr/>
        </p:nvSpPr>
        <p:spPr bwMode="auto">
          <a:xfrm>
            <a:off x="876300" y="1173163"/>
            <a:ext cx="7391400" cy="579437"/>
          </a:xfrm>
          <a:prstGeom prst="rect">
            <a:avLst/>
          </a:prstGeom>
          <a:solidFill>
            <a:schemeClr val="bg2">
              <a:alpha val="41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defRPr>
                <a:solidFill>
                  <a:schemeClr val="tx1"/>
                </a:solidFill>
                <a:latin typeface="Arial" charset="0"/>
              </a:defRPr>
            </a:lvl1pPr>
            <a:lvl2pPr marL="2063750" algn="l">
              <a:defRPr>
                <a:solidFill>
                  <a:schemeClr val="tx1"/>
                </a:solidFill>
                <a:latin typeface="Arial" charset="0"/>
              </a:defRPr>
            </a:lvl2pPr>
            <a:lvl3pPr marL="2178050" algn="l">
              <a:defRPr>
                <a:solidFill>
                  <a:schemeClr val="tx1"/>
                </a:solidFill>
                <a:latin typeface="Arial" charset="0"/>
              </a:defRPr>
            </a:lvl3pPr>
            <a:lvl4pPr marL="2292350" algn="l">
              <a:defRPr>
                <a:solidFill>
                  <a:schemeClr val="tx1"/>
                </a:solidFill>
                <a:latin typeface="Arial" charset="0"/>
              </a:defRPr>
            </a:lvl4pPr>
            <a:lvl5pPr marL="2406650" algn="l">
              <a:defRPr>
                <a:solidFill>
                  <a:schemeClr val="tx1"/>
                </a:solidFill>
                <a:latin typeface="Arial" charset="0"/>
              </a:defRPr>
            </a:lvl5pPr>
            <a:lvl6pPr marL="2863850" fontAlgn="base">
              <a:spcBef>
                <a:spcPct val="0"/>
              </a:spcBef>
              <a:spcAft>
                <a:spcPct val="0"/>
              </a:spcAft>
              <a:defRPr>
                <a:solidFill>
                  <a:schemeClr val="tx1"/>
                </a:solidFill>
                <a:latin typeface="Arial" charset="0"/>
              </a:defRPr>
            </a:lvl6pPr>
            <a:lvl7pPr marL="3321050" fontAlgn="base">
              <a:spcBef>
                <a:spcPct val="0"/>
              </a:spcBef>
              <a:spcAft>
                <a:spcPct val="0"/>
              </a:spcAft>
              <a:defRPr>
                <a:solidFill>
                  <a:schemeClr val="tx1"/>
                </a:solidFill>
                <a:latin typeface="Arial" charset="0"/>
              </a:defRPr>
            </a:lvl7pPr>
            <a:lvl8pPr marL="3778250" fontAlgn="base">
              <a:spcBef>
                <a:spcPct val="0"/>
              </a:spcBef>
              <a:spcAft>
                <a:spcPct val="0"/>
              </a:spcAft>
              <a:defRPr>
                <a:solidFill>
                  <a:schemeClr val="tx1"/>
                </a:solidFill>
                <a:latin typeface="Arial" charset="0"/>
              </a:defRPr>
            </a:lvl8pPr>
            <a:lvl9pPr marL="4235450" fontAlgn="base">
              <a:spcBef>
                <a:spcPct val="0"/>
              </a:spcBef>
              <a:spcAft>
                <a:spcPct val="0"/>
              </a:spcAft>
              <a:defRPr>
                <a:solidFill>
                  <a:schemeClr val="tx1"/>
                </a:solidFill>
                <a:latin typeface="Arial" charset="0"/>
              </a:defRPr>
            </a:lvl9pPr>
          </a:lstStyle>
          <a:p>
            <a:pPr algn="ctr">
              <a:defRPr/>
            </a:pPr>
            <a:r>
              <a:rPr lang="en-US" smtClean="0">
                <a:solidFill>
                  <a:srgbClr val="F5E9E9"/>
                </a:solidFill>
                <a:effectLst>
                  <a:outerShdw blurRad="38100" dist="38100" dir="2700000" algn="tl">
                    <a:srgbClr val="000000"/>
                  </a:outerShdw>
                </a:effectLst>
                <a:latin typeface="Georgia" pitchFamily="18" charset="0"/>
              </a:rPr>
              <a:t>The Universe is about 1 second old</a:t>
            </a:r>
          </a:p>
        </p:txBody>
      </p:sp>
      <p:sp>
        <p:nvSpPr>
          <p:cNvPr id="524292" name="Text Box 4"/>
          <p:cNvSpPr txBox="1">
            <a:spLocks noChangeArrowheads="1"/>
          </p:cNvSpPr>
          <p:nvPr/>
        </p:nvSpPr>
        <p:spPr bwMode="auto">
          <a:xfrm>
            <a:off x="1828800" y="5562600"/>
            <a:ext cx="5486400" cy="1066800"/>
          </a:xfrm>
          <a:prstGeom prst="rect">
            <a:avLst/>
          </a:prstGeom>
          <a:solidFill>
            <a:schemeClr val="bg2">
              <a:alpha val="41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defRPr>
                <a:solidFill>
                  <a:schemeClr val="tx1"/>
                </a:solidFill>
                <a:latin typeface="Arial" charset="0"/>
              </a:defRPr>
            </a:lvl1pPr>
            <a:lvl2pPr marL="2063750" algn="l">
              <a:defRPr>
                <a:solidFill>
                  <a:schemeClr val="tx1"/>
                </a:solidFill>
                <a:latin typeface="Arial" charset="0"/>
              </a:defRPr>
            </a:lvl2pPr>
            <a:lvl3pPr marL="2178050" algn="l">
              <a:defRPr>
                <a:solidFill>
                  <a:schemeClr val="tx1"/>
                </a:solidFill>
                <a:latin typeface="Arial" charset="0"/>
              </a:defRPr>
            </a:lvl3pPr>
            <a:lvl4pPr marL="2292350" algn="l">
              <a:defRPr>
                <a:solidFill>
                  <a:schemeClr val="tx1"/>
                </a:solidFill>
                <a:latin typeface="Arial" charset="0"/>
              </a:defRPr>
            </a:lvl4pPr>
            <a:lvl5pPr marL="2406650" algn="l">
              <a:defRPr>
                <a:solidFill>
                  <a:schemeClr val="tx1"/>
                </a:solidFill>
                <a:latin typeface="Arial" charset="0"/>
              </a:defRPr>
            </a:lvl5pPr>
            <a:lvl6pPr marL="2863850" fontAlgn="base">
              <a:spcBef>
                <a:spcPct val="0"/>
              </a:spcBef>
              <a:spcAft>
                <a:spcPct val="0"/>
              </a:spcAft>
              <a:defRPr>
                <a:solidFill>
                  <a:schemeClr val="tx1"/>
                </a:solidFill>
                <a:latin typeface="Arial" charset="0"/>
              </a:defRPr>
            </a:lvl6pPr>
            <a:lvl7pPr marL="3321050" fontAlgn="base">
              <a:spcBef>
                <a:spcPct val="0"/>
              </a:spcBef>
              <a:spcAft>
                <a:spcPct val="0"/>
              </a:spcAft>
              <a:defRPr>
                <a:solidFill>
                  <a:schemeClr val="tx1"/>
                </a:solidFill>
                <a:latin typeface="Arial" charset="0"/>
              </a:defRPr>
            </a:lvl7pPr>
            <a:lvl8pPr marL="3778250" fontAlgn="base">
              <a:spcBef>
                <a:spcPct val="0"/>
              </a:spcBef>
              <a:spcAft>
                <a:spcPct val="0"/>
              </a:spcAft>
              <a:defRPr>
                <a:solidFill>
                  <a:schemeClr val="tx1"/>
                </a:solidFill>
                <a:latin typeface="Arial" charset="0"/>
              </a:defRPr>
            </a:lvl8pPr>
            <a:lvl9pPr marL="4235450" fontAlgn="base">
              <a:spcBef>
                <a:spcPct val="0"/>
              </a:spcBef>
              <a:spcAft>
                <a:spcPct val="0"/>
              </a:spcAft>
              <a:defRPr>
                <a:solidFill>
                  <a:schemeClr val="tx1"/>
                </a:solidFill>
                <a:latin typeface="Arial" charset="0"/>
              </a:defRPr>
            </a:lvl9pPr>
          </a:lstStyle>
          <a:p>
            <a:pPr algn="ctr">
              <a:defRPr/>
            </a:pPr>
            <a:r>
              <a:rPr lang="en-US" smtClean="0">
                <a:solidFill>
                  <a:srgbClr val="F5E9E9"/>
                </a:solidFill>
                <a:effectLst>
                  <a:outerShdw blurRad="38100" dist="38100" dir="2700000" algn="tl">
                    <a:srgbClr val="000000"/>
                  </a:outerShdw>
                </a:effectLst>
                <a:latin typeface="Georgia" pitchFamily="18" charset="0"/>
              </a:rPr>
              <a:t>Quarks combine to form protons and neutrons</a:t>
            </a:r>
          </a:p>
        </p:txBody>
      </p:sp>
      <p:pic>
        <p:nvPicPr>
          <p:cNvPr id="46085" name="Picture 6" descr="http://www.scifun.ed.ac.uk/card/images/left/prot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9525" y="1981200"/>
            <a:ext cx="3024188" cy="325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6" name="Picture 8" descr="http://www.scifun.ed.ac.uk/card/images/left/neutro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9200" y="1981200"/>
            <a:ext cx="3049588"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6338" name="Text Box 2"/>
          <p:cNvSpPr txBox="1">
            <a:spLocks noChangeArrowheads="1"/>
          </p:cNvSpPr>
          <p:nvPr/>
        </p:nvSpPr>
        <p:spPr bwMode="auto">
          <a:xfrm>
            <a:off x="0" y="0"/>
            <a:ext cx="9144000" cy="914400"/>
          </a:xfrm>
          <a:prstGeom prst="rect">
            <a:avLst/>
          </a:prstGeom>
          <a:solidFill>
            <a:schemeClr val="bg2">
              <a:alpha val="41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en-US" sz="5400">
                <a:solidFill>
                  <a:srgbClr val="F5E9E9"/>
                </a:solidFill>
                <a:effectLst>
                  <a:outerShdw blurRad="38100" dist="38100" dir="2700000" algn="tl">
                    <a:srgbClr val="000000"/>
                  </a:outerShdw>
                </a:effectLst>
                <a:latin typeface="Georgia" pitchFamily="18" charset="0"/>
              </a:rPr>
              <a:t>The Dark Ages</a:t>
            </a:r>
          </a:p>
        </p:txBody>
      </p:sp>
      <p:sp>
        <p:nvSpPr>
          <p:cNvPr id="526339" name="Text Box 3"/>
          <p:cNvSpPr txBox="1">
            <a:spLocks noChangeArrowheads="1"/>
          </p:cNvSpPr>
          <p:nvPr/>
        </p:nvSpPr>
        <p:spPr bwMode="auto">
          <a:xfrm>
            <a:off x="457200" y="1111250"/>
            <a:ext cx="8229600" cy="641350"/>
          </a:xfrm>
          <a:prstGeom prst="rect">
            <a:avLst/>
          </a:prstGeom>
          <a:solidFill>
            <a:schemeClr val="bg2">
              <a:alpha val="41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defRPr>
                <a:solidFill>
                  <a:schemeClr val="tx1"/>
                </a:solidFill>
                <a:latin typeface="Arial" charset="0"/>
              </a:defRPr>
            </a:lvl1pPr>
            <a:lvl2pPr marL="2063750" algn="l">
              <a:defRPr>
                <a:solidFill>
                  <a:schemeClr val="tx1"/>
                </a:solidFill>
                <a:latin typeface="Arial" charset="0"/>
              </a:defRPr>
            </a:lvl2pPr>
            <a:lvl3pPr marL="2178050" algn="l">
              <a:defRPr>
                <a:solidFill>
                  <a:schemeClr val="tx1"/>
                </a:solidFill>
                <a:latin typeface="Arial" charset="0"/>
              </a:defRPr>
            </a:lvl3pPr>
            <a:lvl4pPr marL="2292350" algn="l">
              <a:defRPr>
                <a:solidFill>
                  <a:schemeClr val="tx1"/>
                </a:solidFill>
                <a:latin typeface="Arial" charset="0"/>
              </a:defRPr>
            </a:lvl4pPr>
            <a:lvl5pPr marL="2406650" algn="l">
              <a:defRPr>
                <a:solidFill>
                  <a:schemeClr val="tx1"/>
                </a:solidFill>
                <a:latin typeface="Arial" charset="0"/>
              </a:defRPr>
            </a:lvl5pPr>
            <a:lvl6pPr marL="2863850" fontAlgn="base">
              <a:spcBef>
                <a:spcPct val="0"/>
              </a:spcBef>
              <a:spcAft>
                <a:spcPct val="0"/>
              </a:spcAft>
              <a:defRPr>
                <a:solidFill>
                  <a:schemeClr val="tx1"/>
                </a:solidFill>
                <a:latin typeface="Arial" charset="0"/>
              </a:defRPr>
            </a:lvl6pPr>
            <a:lvl7pPr marL="3321050" fontAlgn="base">
              <a:spcBef>
                <a:spcPct val="0"/>
              </a:spcBef>
              <a:spcAft>
                <a:spcPct val="0"/>
              </a:spcAft>
              <a:defRPr>
                <a:solidFill>
                  <a:schemeClr val="tx1"/>
                </a:solidFill>
                <a:latin typeface="Arial" charset="0"/>
              </a:defRPr>
            </a:lvl7pPr>
            <a:lvl8pPr marL="3778250" fontAlgn="base">
              <a:spcBef>
                <a:spcPct val="0"/>
              </a:spcBef>
              <a:spcAft>
                <a:spcPct val="0"/>
              </a:spcAft>
              <a:defRPr>
                <a:solidFill>
                  <a:schemeClr val="tx1"/>
                </a:solidFill>
                <a:latin typeface="Arial" charset="0"/>
              </a:defRPr>
            </a:lvl8pPr>
            <a:lvl9pPr marL="4235450" fontAlgn="base">
              <a:spcBef>
                <a:spcPct val="0"/>
              </a:spcBef>
              <a:spcAft>
                <a:spcPct val="0"/>
              </a:spcAft>
              <a:defRPr>
                <a:solidFill>
                  <a:schemeClr val="tx1"/>
                </a:solidFill>
                <a:latin typeface="Arial" charset="0"/>
              </a:defRPr>
            </a:lvl9pPr>
          </a:lstStyle>
          <a:p>
            <a:pPr algn="ctr">
              <a:defRPr/>
            </a:pPr>
            <a:r>
              <a:rPr lang="en-US" sz="3600" smtClean="0">
                <a:solidFill>
                  <a:srgbClr val="F5E9E9"/>
                </a:solidFill>
                <a:effectLst>
                  <a:outerShdw blurRad="38100" dist="38100" dir="2700000" algn="tl">
                    <a:srgbClr val="000000"/>
                  </a:outerShdw>
                </a:effectLst>
                <a:latin typeface="Georgia" pitchFamily="18" charset="0"/>
              </a:rPr>
              <a:t>The Universe is opaque for a long time.</a:t>
            </a:r>
          </a:p>
        </p:txBody>
      </p:sp>
      <p:sp>
        <p:nvSpPr>
          <p:cNvPr id="526342" name="Text Box 6"/>
          <p:cNvSpPr txBox="1">
            <a:spLocks noChangeArrowheads="1"/>
          </p:cNvSpPr>
          <p:nvPr/>
        </p:nvSpPr>
        <p:spPr bwMode="auto">
          <a:xfrm>
            <a:off x="152400" y="6096000"/>
            <a:ext cx="8839200" cy="579438"/>
          </a:xfrm>
          <a:prstGeom prst="rect">
            <a:avLst/>
          </a:prstGeom>
          <a:solidFill>
            <a:schemeClr val="bg2">
              <a:alpha val="41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defRPr>
                <a:solidFill>
                  <a:schemeClr val="tx1"/>
                </a:solidFill>
                <a:latin typeface="Arial" charset="0"/>
              </a:defRPr>
            </a:lvl1pPr>
            <a:lvl2pPr marL="2063750" algn="l">
              <a:defRPr>
                <a:solidFill>
                  <a:schemeClr val="tx1"/>
                </a:solidFill>
                <a:latin typeface="Arial" charset="0"/>
              </a:defRPr>
            </a:lvl2pPr>
            <a:lvl3pPr marL="2178050" algn="l">
              <a:defRPr>
                <a:solidFill>
                  <a:schemeClr val="tx1"/>
                </a:solidFill>
                <a:latin typeface="Arial" charset="0"/>
              </a:defRPr>
            </a:lvl3pPr>
            <a:lvl4pPr marL="2292350" algn="l">
              <a:defRPr>
                <a:solidFill>
                  <a:schemeClr val="tx1"/>
                </a:solidFill>
                <a:latin typeface="Arial" charset="0"/>
              </a:defRPr>
            </a:lvl4pPr>
            <a:lvl5pPr marL="2406650" algn="l">
              <a:defRPr>
                <a:solidFill>
                  <a:schemeClr val="tx1"/>
                </a:solidFill>
                <a:latin typeface="Arial" charset="0"/>
              </a:defRPr>
            </a:lvl5pPr>
            <a:lvl6pPr marL="2863850" fontAlgn="base">
              <a:spcBef>
                <a:spcPct val="0"/>
              </a:spcBef>
              <a:spcAft>
                <a:spcPct val="0"/>
              </a:spcAft>
              <a:defRPr>
                <a:solidFill>
                  <a:schemeClr val="tx1"/>
                </a:solidFill>
                <a:latin typeface="Arial" charset="0"/>
              </a:defRPr>
            </a:lvl6pPr>
            <a:lvl7pPr marL="3321050" fontAlgn="base">
              <a:spcBef>
                <a:spcPct val="0"/>
              </a:spcBef>
              <a:spcAft>
                <a:spcPct val="0"/>
              </a:spcAft>
              <a:defRPr>
                <a:solidFill>
                  <a:schemeClr val="tx1"/>
                </a:solidFill>
                <a:latin typeface="Arial" charset="0"/>
              </a:defRPr>
            </a:lvl7pPr>
            <a:lvl8pPr marL="3778250" fontAlgn="base">
              <a:spcBef>
                <a:spcPct val="0"/>
              </a:spcBef>
              <a:spcAft>
                <a:spcPct val="0"/>
              </a:spcAft>
              <a:defRPr>
                <a:solidFill>
                  <a:schemeClr val="tx1"/>
                </a:solidFill>
                <a:latin typeface="Arial" charset="0"/>
              </a:defRPr>
            </a:lvl8pPr>
            <a:lvl9pPr marL="4235450" fontAlgn="base">
              <a:spcBef>
                <a:spcPct val="0"/>
              </a:spcBef>
              <a:spcAft>
                <a:spcPct val="0"/>
              </a:spcAft>
              <a:defRPr>
                <a:solidFill>
                  <a:schemeClr val="tx1"/>
                </a:solidFill>
                <a:latin typeface="Arial" charset="0"/>
              </a:defRPr>
            </a:lvl9pPr>
          </a:lstStyle>
          <a:p>
            <a:pPr algn="ctr">
              <a:defRPr/>
            </a:pPr>
            <a:r>
              <a:rPr lang="en-US" dirty="0" smtClean="0">
                <a:solidFill>
                  <a:srgbClr val="F5E9E9"/>
                </a:solidFill>
                <a:effectLst>
                  <a:outerShdw blurRad="38100" dist="38100" dir="2700000" algn="tl">
                    <a:srgbClr val="000000"/>
                  </a:outerShdw>
                </a:effectLst>
                <a:latin typeface="Georgia" pitchFamily="18" charset="0"/>
              </a:rPr>
              <a:t>Densities are too high for photons to go very far</a:t>
            </a:r>
          </a:p>
        </p:txBody>
      </p:sp>
      <p:pic>
        <p:nvPicPr>
          <p:cNvPr id="6" name="Picture 7" descr="http://okopnik.freeshell.org/photoj-winter0203/fo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1905000"/>
            <a:ext cx="5390277"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0" name="Text Box 2"/>
          <p:cNvSpPr txBox="1">
            <a:spLocks noChangeArrowheads="1"/>
          </p:cNvSpPr>
          <p:nvPr/>
        </p:nvSpPr>
        <p:spPr bwMode="auto">
          <a:xfrm>
            <a:off x="0" y="0"/>
            <a:ext cx="9144000" cy="914400"/>
          </a:xfrm>
          <a:prstGeom prst="rect">
            <a:avLst/>
          </a:prstGeom>
          <a:solidFill>
            <a:schemeClr val="bg2">
              <a:alpha val="41000"/>
            </a:schemeClr>
          </a:solidFill>
          <a:ln w="9525">
            <a:noFill/>
            <a:miter lim="800000"/>
            <a:headEnd/>
            <a:tailEnd/>
          </a:ln>
          <a:effectLst/>
        </p:spPr>
        <p:txBody>
          <a:bodyPr>
            <a:spAutoFit/>
          </a:bodyPr>
          <a:lstStyle>
            <a:lvl1pPr>
              <a:defRPr sz="4400" b="1">
                <a:solidFill>
                  <a:schemeClr val="tx1"/>
                </a:solidFill>
                <a:latin typeface="EmbossedBlackWide" panose="020B0604020202020204"/>
                <a:ea typeface="ＭＳ Ｐゴシック" panose="020B0600070205080204" pitchFamily="34" charset="-128"/>
              </a:defRPr>
            </a:lvl1pPr>
            <a:lvl2pPr marL="37931725" indent="-37474525">
              <a:defRPr sz="4400" b="1">
                <a:solidFill>
                  <a:schemeClr val="tx1"/>
                </a:solidFill>
                <a:latin typeface="EmbossedBlackWide" panose="020B0604020202020204"/>
                <a:ea typeface="ＭＳ Ｐゴシック" panose="020B0600070205080204" pitchFamily="34" charset="-128"/>
              </a:defRPr>
            </a:lvl2pPr>
            <a:lvl3pPr>
              <a:defRPr sz="4400" b="1">
                <a:solidFill>
                  <a:schemeClr val="tx1"/>
                </a:solidFill>
                <a:latin typeface="EmbossedBlackWide" panose="020B0604020202020204"/>
                <a:ea typeface="ＭＳ Ｐゴシック" panose="020B0600070205080204" pitchFamily="34" charset="-128"/>
              </a:defRPr>
            </a:lvl3pPr>
            <a:lvl4pPr>
              <a:defRPr sz="4400" b="1">
                <a:solidFill>
                  <a:schemeClr val="tx1"/>
                </a:solidFill>
                <a:latin typeface="EmbossedBlackWide" panose="020B0604020202020204"/>
                <a:ea typeface="ＭＳ Ｐゴシック" panose="020B0600070205080204" pitchFamily="34" charset="-128"/>
              </a:defRPr>
            </a:lvl4pPr>
            <a:lvl5pPr>
              <a:defRPr sz="4400" b="1">
                <a:solidFill>
                  <a:schemeClr val="tx1"/>
                </a:solidFill>
                <a:latin typeface="EmbossedBlackWide" panose="020B0604020202020204"/>
                <a:ea typeface="ＭＳ Ｐゴシック" panose="020B0600070205080204" pitchFamily="34" charset="-128"/>
              </a:defRPr>
            </a:lvl5pPr>
            <a:lvl6pPr marL="457200" eaLnBrk="0" fontAlgn="base" hangingPunct="0">
              <a:spcBef>
                <a:spcPct val="0"/>
              </a:spcBef>
              <a:spcAft>
                <a:spcPct val="0"/>
              </a:spcAft>
              <a:defRPr sz="4400" b="1">
                <a:solidFill>
                  <a:schemeClr val="tx1"/>
                </a:solidFill>
                <a:latin typeface="EmbossedBlackWide" panose="020B0604020202020204"/>
                <a:ea typeface="ＭＳ Ｐゴシック" panose="020B0600070205080204" pitchFamily="34" charset="-128"/>
              </a:defRPr>
            </a:lvl6pPr>
            <a:lvl7pPr marL="914400" eaLnBrk="0" fontAlgn="base" hangingPunct="0">
              <a:spcBef>
                <a:spcPct val="0"/>
              </a:spcBef>
              <a:spcAft>
                <a:spcPct val="0"/>
              </a:spcAft>
              <a:defRPr sz="4400" b="1">
                <a:solidFill>
                  <a:schemeClr val="tx1"/>
                </a:solidFill>
                <a:latin typeface="EmbossedBlackWide" panose="020B0604020202020204"/>
                <a:ea typeface="ＭＳ Ｐゴシック" panose="020B0600070205080204" pitchFamily="34" charset="-128"/>
              </a:defRPr>
            </a:lvl7pPr>
            <a:lvl8pPr marL="1371600" eaLnBrk="0" fontAlgn="base" hangingPunct="0">
              <a:spcBef>
                <a:spcPct val="0"/>
              </a:spcBef>
              <a:spcAft>
                <a:spcPct val="0"/>
              </a:spcAft>
              <a:defRPr sz="4400" b="1">
                <a:solidFill>
                  <a:schemeClr val="tx1"/>
                </a:solidFill>
                <a:latin typeface="EmbossedBlackWide" panose="020B0604020202020204"/>
                <a:ea typeface="ＭＳ Ｐゴシック" panose="020B0600070205080204" pitchFamily="34" charset="-128"/>
              </a:defRPr>
            </a:lvl8pPr>
            <a:lvl9pPr marL="1828800" eaLnBrk="0" fontAlgn="base" hangingPunct="0">
              <a:spcBef>
                <a:spcPct val="0"/>
              </a:spcBef>
              <a:spcAft>
                <a:spcPct val="0"/>
              </a:spcAft>
              <a:defRPr sz="4400" b="1">
                <a:solidFill>
                  <a:schemeClr val="tx1"/>
                </a:solidFill>
                <a:latin typeface="EmbossedBlackWide" panose="020B0604020202020204"/>
                <a:ea typeface="ＭＳ Ｐゴシック" panose="020B0600070205080204" pitchFamily="34" charset="-128"/>
              </a:defRPr>
            </a:lvl9pPr>
          </a:lstStyle>
          <a:p>
            <a:r>
              <a:rPr lang="en-US" sz="5400" dirty="0" smtClean="0">
                <a:solidFill>
                  <a:srgbClr val="F5E9E9"/>
                </a:solidFill>
                <a:effectLst>
                  <a:outerShdw blurRad="38100" dist="38100" dir="2700000" algn="tl">
                    <a:srgbClr val="000000"/>
                  </a:outerShdw>
                </a:effectLst>
                <a:latin typeface="Georgia" panose="02040502050405020303" pitchFamily="18" charset="0"/>
              </a:rPr>
              <a:t>Looking back…</a:t>
            </a:r>
            <a:endParaRPr lang="en-US" sz="5400" dirty="0">
              <a:solidFill>
                <a:srgbClr val="F5E9E9"/>
              </a:solidFill>
              <a:effectLst>
                <a:outerShdw blurRad="38100" dist="38100" dir="2700000" algn="tl">
                  <a:srgbClr val="000000"/>
                </a:outerShdw>
              </a:effectLst>
              <a:latin typeface="Georgia" panose="02040502050405020303" pitchFamily="18" charset="0"/>
            </a:endParaRPr>
          </a:p>
        </p:txBody>
      </p:sp>
      <p:sp>
        <p:nvSpPr>
          <p:cNvPr id="514053" name="Text Box 5"/>
          <p:cNvSpPr txBox="1">
            <a:spLocks noChangeArrowheads="1"/>
          </p:cNvSpPr>
          <p:nvPr/>
        </p:nvSpPr>
        <p:spPr bwMode="auto">
          <a:xfrm>
            <a:off x="381000" y="1413569"/>
            <a:ext cx="8534400" cy="954107"/>
          </a:xfrm>
          <a:prstGeom prst="rect">
            <a:avLst/>
          </a:prstGeom>
          <a:solidFill>
            <a:schemeClr val="bg2">
              <a:alpha val="41000"/>
            </a:schemeClr>
          </a:solidFill>
          <a:ln w="9525">
            <a:noFill/>
            <a:miter lim="800000"/>
            <a:headEnd/>
            <a:tailEnd/>
          </a:ln>
          <a:effectLst/>
        </p:spPr>
        <p:txBody>
          <a:bodyPr>
            <a:spAutoFit/>
          </a:bodyPr>
          <a:lstStyle>
            <a:lvl1pPr>
              <a:tabLst>
                <a:tab pos="225425" algn="l"/>
              </a:tabLst>
              <a:defRPr sz="4400" b="1">
                <a:solidFill>
                  <a:schemeClr val="tx1"/>
                </a:solidFill>
                <a:latin typeface="EmbossedBlackWide" panose="020B0604020202020204"/>
                <a:ea typeface="ＭＳ Ｐゴシック" panose="020B0600070205080204" pitchFamily="34" charset="-128"/>
              </a:defRPr>
            </a:lvl1pPr>
            <a:lvl2pPr marL="37931725" indent="-37474525">
              <a:tabLst>
                <a:tab pos="225425" algn="l"/>
              </a:tabLst>
              <a:defRPr sz="4400" b="1">
                <a:solidFill>
                  <a:schemeClr val="tx1"/>
                </a:solidFill>
                <a:latin typeface="EmbossedBlackWide" panose="020B0604020202020204"/>
                <a:ea typeface="ＭＳ Ｐゴシック" panose="020B0600070205080204" pitchFamily="34" charset="-128"/>
              </a:defRPr>
            </a:lvl2pPr>
            <a:lvl3pPr>
              <a:tabLst>
                <a:tab pos="225425" algn="l"/>
              </a:tabLst>
              <a:defRPr sz="4400" b="1">
                <a:solidFill>
                  <a:schemeClr val="tx1"/>
                </a:solidFill>
                <a:latin typeface="EmbossedBlackWide" panose="020B0604020202020204"/>
                <a:ea typeface="ＭＳ Ｐゴシック" panose="020B0600070205080204" pitchFamily="34" charset="-128"/>
              </a:defRPr>
            </a:lvl3pPr>
            <a:lvl4pPr>
              <a:tabLst>
                <a:tab pos="225425" algn="l"/>
              </a:tabLst>
              <a:defRPr sz="4400" b="1">
                <a:solidFill>
                  <a:schemeClr val="tx1"/>
                </a:solidFill>
                <a:latin typeface="EmbossedBlackWide" panose="020B0604020202020204"/>
                <a:ea typeface="ＭＳ Ｐゴシック" panose="020B0600070205080204" pitchFamily="34" charset="-128"/>
              </a:defRPr>
            </a:lvl4pPr>
            <a:lvl5pPr>
              <a:tabLst>
                <a:tab pos="225425" algn="l"/>
              </a:tabLst>
              <a:defRPr sz="4400" b="1">
                <a:solidFill>
                  <a:schemeClr val="tx1"/>
                </a:solidFill>
                <a:latin typeface="EmbossedBlackWide" panose="020B0604020202020204"/>
                <a:ea typeface="ＭＳ Ｐゴシック" panose="020B0600070205080204" pitchFamily="34" charset="-128"/>
              </a:defRPr>
            </a:lvl5pPr>
            <a:lvl6pPr marL="457200" eaLnBrk="0" fontAlgn="base" hangingPunct="0">
              <a:spcBef>
                <a:spcPct val="0"/>
              </a:spcBef>
              <a:spcAft>
                <a:spcPct val="0"/>
              </a:spcAft>
              <a:tabLst>
                <a:tab pos="225425" algn="l"/>
              </a:tabLst>
              <a:defRPr sz="4400" b="1">
                <a:solidFill>
                  <a:schemeClr val="tx1"/>
                </a:solidFill>
                <a:latin typeface="EmbossedBlackWide" panose="020B0604020202020204"/>
                <a:ea typeface="ＭＳ Ｐゴシック" panose="020B0600070205080204" pitchFamily="34" charset="-128"/>
              </a:defRPr>
            </a:lvl6pPr>
            <a:lvl7pPr marL="914400" eaLnBrk="0" fontAlgn="base" hangingPunct="0">
              <a:spcBef>
                <a:spcPct val="0"/>
              </a:spcBef>
              <a:spcAft>
                <a:spcPct val="0"/>
              </a:spcAft>
              <a:tabLst>
                <a:tab pos="225425" algn="l"/>
              </a:tabLst>
              <a:defRPr sz="4400" b="1">
                <a:solidFill>
                  <a:schemeClr val="tx1"/>
                </a:solidFill>
                <a:latin typeface="EmbossedBlackWide" panose="020B0604020202020204"/>
                <a:ea typeface="ＭＳ Ｐゴシック" panose="020B0600070205080204" pitchFamily="34" charset="-128"/>
              </a:defRPr>
            </a:lvl7pPr>
            <a:lvl8pPr marL="1371600" eaLnBrk="0" fontAlgn="base" hangingPunct="0">
              <a:spcBef>
                <a:spcPct val="0"/>
              </a:spcBef>
              <a:spcAft>
                <a:spcPct val="0"/>
              </a:spcAft>
              <a:tabLst>
                <a:tab pos="225425" algn="l"/>
              </a:tabLst>
              <a:defRPr sz="4400" b="1">
                <a:solidFill>
                  <a:schemeClr val="tx1"/>
                </a:solidFill>
                <a:latin typeface="EmbossedBlackWide" panose="020B0604020202020204"/>
                <a:ea typeface="ＭＳ Ｐゴシック" panose="020B0600070205080204" pitchFamily="34" charset="-128"/>
              </a:defRPr>
            </a:lvl8pPr>
            <a:lvl9pPr marL="1828800" eaLnBrk="0" fontAlgn="base" hangingPunct="0">
              <a:spcBef>
                <a:spcPct val="0"/>
              </a:spcBef>
              <a:spcAft>
                <a:spcPct val="0"/>
              </a:spcAft>
              <a:tabLst>
                <a:tab pos="225425" algn="l"/>
              </a:tabLst>
              <a:defRPr sz="4400" b="1">
                <a:solidFill>
                  <a:schemeClr val="tx1"/>
                </a:solidFill>
                <a:latin typeface="EmbossedBlackWide" panose="020B0604020202020204"/>
                <a:ea typeface="ＭＳ Ｐゴシック" panose="020B0600070205080204" pitchFamily="34" charset="-128"/>
              </a:defRPr>
            </a:lvl9pPr>
          </a:lstStyle>
          <a:p>
            <a:pPr algn="l"/>
            <a:r>
              <a:rPr lang="en-US" sz="2800" dirty="0" smtClean="0">
                <a:solidFill>
                  <a:srgbClr val="F5E9E9"/>
                </a:solidFill>
                <a:effectLst>
                  <a:outerShdw blurRad="38100" dist="38100" dir="2700000" algn="tl">
                    <a:srgbClr val="000000"/>
                  </a:outerShdw>
                </a:effectLst>
                <a:latin typeface="Georgia" panose="02040502050405020303" pitchFamily="18" charset="0"/>
              </a:rPr>
              <a:t>We cannot directly observe this far back in time because after </a:t>
            </a:r>
            <a:r>
              <a:rPr lang="en-US" sz="2800" dirty="0" err="1" smtClean="0">
                <a:solidFill>
                  <a:srgbClr val="F5E9E9"/>
                </a:solidFill>
                <a:effectLst>
                  <a:outerShdw blurRad="38100" dist="38100" dir="2700000" algn="tl">
                    <a:srgbClr val="000000"/>
                  </a:outerShdw>
                </a:effectLst>
                <a:latin typeface="Georgia" panose="02040502050405020303" pitchFamily="18" charset="0"/>
              </a:rPr>
              <a:t>nucleosynthesis</a:t>
            </a:r>
            <a:r>
              <a:rPr lang="en-US" sz="2800" dirty="0" smtClean="0">
                <a:solidFill>
                  <a:srgbClr val="F5E9E9"/>
                </a:solidFill>
                <a:effectLst>
                  <a:outerShdw blurRad="38100" dist="38100" dir="2700000" algn="tl">
                    <a:srgbClr val="000000"/>
                  </a:outerShdw>
                </a:effectLst>
                <a:latin typeface="Georgia" panose="02040502050405020303" pitchFamily="18" charset="0"/>
              </a:rPr>
              <a:t>:</a:t>
            </a:r>
          </a:p>
        </p:txBody>
      </p:sp>
      <p:sp>
        <p:nvSpPr>
          <p:cNvPr id="7" name="Text Box 3"/>
          <p:cNvSpPr txBox="1">
            <a:spLocks noChangeArrowheads="1"/>
          </p:cNvSpPr>
          <p:nvPr/>
        </p:nvSpPr>
        <p:spPr bwMode="auto">
          <a:xfrm>
            <a:off x="381000" y="2971800"/>
            <a:ext cx="8534400" cy="2782324"/>
          </a:xfrm>
          <a:prstGeom prst="rect">
            <a:avLst/>
          </a:prstGeom>
          <a:solidFill>
            <a:schemeClr val="bg2">
              <a:alpha val="41000"/>
            </a:schemeClr>
          </a:solidFill>
          <a:ln w="9525">
            <a:noFill/>
            <a:miter lim="800000"/>
            <a:headEnd/>
            <a:tailEnd/>
          </a:ln>
          <a:effectLst/>
        </p:spPr>
        <p:txBody>
          <a:bodyPr>
            <a:spAutoFit/>
          </a:bodyPr>
          <a:lstStyle>
            <a:lvl1pPr marL="754063" indent="-754063">
              <a:tabLst>
                <a:tab pos="225425" algn="l"/>
              </a:tabLst>
              <a:defRPr sz="4400" b="1">
                <a:solidFill>
                  <a:schemeClr val="tx1"/>
                </a:solidFill>
                <a:latin typeface="EmbossedBlackWide" panose="020B0604020202020204"/>
                <a:ea typeface="ＭＳ Ｐゴシック" panose="020B0600070205080204" pitchFamily="34" charset="-128"/>
              </a:defRPr>
            </a:lvl1pPr>
            <a:lvl2pPr marL="37931725" indent="-37474525">
              <a:tabLst>
                <a:tab pos="225425" algn="l"/>
              </a:tabLst>
              <a:defRPr sz="4400" b="1">
                <a:solidFill>
                  <a:schemeClr val="tx1"/>
                </a:solidFill>
                <a:latin typeface="EmbossedBlackWide" panose="020B0604020202020204"/>
                <a:ea typeface="ＭＳ Ｐゴシック" panose="020B0600070205080204" pitchFamily="34" charset="-128"/>
              </a:defRPr>
            </a:lvl2pPr>
            <a:lvl3pPr>
              <a:tabLst>
                <a:tab pos="225425" algn="l"/>
              </a:tabLst>
              <a:defRPr sz="4400" b="1">
                <a:solidFill>
                  <a:schemeClr val="tx1"/>
                </a:solidFill>
                <a:latin typeface="EmbossedBlackWide" panose="020B0604020202020204"/>
                <a:ea typeface="ＭＳ Ｐゴシック" panose="020B0600070205080204" pitchFamily="34" charset="-128"/>
              </a:defRPr>
            </a:lvl3pPr>
            <a:lvl4pPr>
              <a:tabLst>
                <a:tab pos="225425" algn="l"/>
              </a:tabLst>
              <a:defRPr sz="4400" b="1">
                <a:solidFill>
                  <a:schemeClr val="tx1"/>
                </a:solidFill>
                <a:latin typeface="EmbossedBlackWide" panose="020B0604020202020204"/>
                <a:ea typeface="ＭＳ Ｐゴシック" panose="020B0600070205080204" pitchFamily="34" charset="-128"/>
              </a:defRPr>
            </a:lvl4pPr>
            <a:lvl5pPr>
              <a:tabLst>
                <a:tab pos="225425" algn="l"/>
              </a:tabLst>
              <a:defRPr sz="4400" b="1">
                <a:solidFill>
                  <a:schemeClr val="tx1"/>
                </a:solidFill>
                <a:latin typeface="EmbossedBlackWide" panose="020B0604020202020204"/>
                <a:ea typeface="ＭＳ Ｐゴシック" panose="020B0600070205080204" pitchFamily="34" charset="-128"/>
              </a:defRPr>
            </a:lvl5pPr>
            <a:lvl6pPr marL="457200" eaLnBrk="0" fontAlgn="base" hangingPunct="0">
              <a:spcBef>
                <a:spcPct val="0"/>
              </a:spcBef>
              <a:spcAft>
                <a:spcPct val="0"/>
              </a:spcAft>
              <a:tabLst>
                <a:tab pos="225425" algn="l"/>
              </a:tabLst>
              <a:defRPr sz="4400" b="1">
                <a:solidFill>
                  <a:schemeClr val="tx1"/>
                </a:solidFill>
                <a:latin typeface="EmbossedBlackWide" panose="020B0604020202020204"/>
                <a:ea typeface="ＭＳ Ｐゴシック" panose="020B0600070205080204" pitchFamily="34" charset="-128"/>
              </a:defRPr>
            </a:lvl6pPr>
            <a:lvl7pPr marL="914400" eaLnBrk="0" fontAlgn="base" hangingPunct="0">
              <a:spcBef>
                <a:spcPct val="0"/>
              </a:spcBef>
              <a:spcAft>
                <a:spcPct val="0"/>
              </a:spcAft>
              <a:tabLst>
                <a:tab pos="225425" algn="l"/>
              </a:tabLst>
              <a:defRPr sz="4400" b="1">
                <a:solidFill>
                  <a:schemeClr val="tx1"/>
                </a:solidFill>
                <a:latin typeface="EmbossedBlackWide" panose="020B0604020202020204"/>
                <a:ea typeface="ＭＳ Ｐゴシック" panose="020B0600070205080204" pitchFamily="34" charset="-128"/>
              </a:defRPr>
            </a:lvl7pPr>
            <a:lvl8pPr marL="1371600" eaLnBrk="0" fontAlgn="base" hangingPunct="0">
              <a:spcBef>
                <a:spcPct val="0"/>
              </a:spcBef>
              <a:spcAft>
                <a:spcPct val="0"/>
              </a:spcAft>
              <a:tabLst>
                <a:tab pos="225425" algn="l"/>
              </a:tabLst>
              <a:defRPr sz="4400" b="1">
                <a:solidFill>
                  <a:schemeClr val="tx1"/>
                </a:solidFill>
                <a:latin typeface="EmbossedBlackWide" panose="020B0604020202020204"/>
                <a:ea typeface="ＭＳ Ｐゴシック" panose="020B0600070205080204" pitchFamily="34" charset="-128"/>
              </a:defRPr>
            </a:lvl8pPr>
            <a:lvl9pPr marL="1828800" eaLnBrk="0" fontAlgn="base" hangingPunct="0">
              <a:spcBef>
                <a:spcPct val="0"/>
              </a:spcBef>
              <a:spcAft>
                <a:spcPct val="0"/>
              </a:spcAft>
              <a:tabLst>
                <a:tab pos="225425" algn="l"/>
              </a:tabLst>
              <a:defRPr sz="4400" b="1">
                <a:solidFill>
                  <a:schemeClr val="tx1"/>
                </a:solidFill>
                <a:latin typeface="EmbossedBlackWide" panose="020B0604020202020204"/>
                <a:ea typeface="ＭＳ Ｐゴシック" panose="020B0600070205080204" pitchFamily="34" charset="-128"/>
              </a:defRPr>
            </a:lvl9pPr>
          </a:lstStyle>
          <a:p>
            <a:pPr algn="l"/>
            <a:r>
              <a:rPr lang="en-US" sz="2800" b="0" dirty="0">
                <a:solidFill>
                  <a:srgbClr val="F5E9E9"/>
                </a:solidFill>
                <a:effectLst>
                  <a:outerShdw blurRad="38100" dist="38100" dir="2700000" algn="tl">
                    <a:srgbClr val="000000"/>
                  </a:outerShdw>
                </a:effectLst>
                <a:latin typeface="Georgia" panose="02040502050405020303" pitchFamily="18" charset="0"/>
              </a:rPr>
              <a:t>	</a:t>
            </a:r>
            <a:r>
              <a:rPr lang="en-US" sz="2800" b="0" dirty="0">
                <a:solidFill>
                  <a:srgbClr val="00B050"/>
                </a:solidFill>
                <a:effectLst>
                  <a:outerShdw blurRad="38100" dist="38100" dir="2700000" algn="tl">
                    <a:srgbClr val="000000"/>
                  </a:outerShdw>
                </a:effectLst>
                <a:latin typeface="Georgia" panose="02040502050405020303" pitchFamily="18" charset="0"/>
              </a:rPr>
              <a:t>A)</a:t>
            </a:r>
            <a:r>
              <a:rPr lang="en-US" sz="2800" b="0" dirty="0">
                <a:solidFill>
                  <a:srgbClr val="F5E9E9"/>
                </a:solidFill>
                <a:effectLst>
                  <a:outerShdw blurRad="38100" dist="38100" dir="2700000" algn="tl">
                    <a:srgbClr val="000000"/>
                  </a:outerShdw>
                </a:effectLst>
                <a:latin typeface="Georgia" panose="02040502050405020303" pitchFamily="18" charset="0"/>
              </a:rPr>
              <a:t> Fusion stopped so no light was being </a:t>
            </a:r>
            <a:r>
              <a:rPr lang="en-US" sz="2800" b="0" dirty="0" smtClean="0">
                <a:solidFill>
                  <a:srgbClr val="F5E9E9"/>
                </a:solidFill>
                <a:effectLst>
                  <a:outerShdw blurRad="38100" dist="38100" dir="2700000" algn="tl">
                    <a:srgbClr val="000000"/>
                  </a:outerShdw>
                </a:effectLst>
                <a:latin typeface="Georgia" panose="02040502050405020303" pitchFamily="18" charset="0"/>
              </a:rPr>
              <a:t>produced</a:t>
            </a:r>
          </a:p>
          <a:p>
            <a:pPr algn="l"/>
            <a:endParaRPr lang="en-US" sz="2800" b="0" dirty="0">
              <a:solidFill>
                <a:srgbClr val="F5E9E9"/>
              </a:solidFill>
              <a:effectLst>
                <a:outerShdw blurRad="38100" dist="38100" dir="2700000" algn="tl">
                  <a:srgbClr val="000000"/>
                </a:outerShdw>
              </a:effectLst>
              <a:latin typeface="Georgia" panose="02040502050405020303" pitchFamily="18" charset="0"/>
            </a:endParaRPr>
          </a:p>
          <a:p>
            <a:pPr algn="l"/>
            <a:r>
              <a:rPr lang="en-US" sz="2800" b="0" dirty="0">
                <a:solidFill>
                  <a:srgbClr val="F5E9E9"/>
                </a:solidFill>
                <a:effectLst>
                  <a:outerShdw blurRad="38100" dist="38100" dir="2700000" algn="tl">
                    <a:srgbClr val="000000"/>
                  </a:outerShdw>
                </a:effectLst>
                <a:latin typeface="Georgia" panose="02040502050405020303" pitchFamily="18" charset="0"/>
              </a:rPr>
              <a:t>	</a:t>
            </a:r>
            <a:r>
              <a:rPr lang="en-US" sz="2800" b="0" dirty="0">
                <a:solidFill>
                  <a:srgbClr val="FF0000"/>
                </a:solidFill>
                <a:effectLst>
                  <a:outerShdw blurRad="38100" dist="38100" dir="2700000" algn="tl">
                    <a:srgbClr val="000000"/>
                  </a:outerShdw>
                </a:effectLst>
                <a:latin typeface="Georgia" panose="02040502050405020303" pitchFamily="18" charset="0"/>
              </a:rPr>
              <a:t>B) </a:t>
            </a:r>
            <a:r>
              <a:rPr lang="en-US" sz="2800" b="0" dirty="0">
                <a:solidFill>
                  <a:srgbClr val="F5E9E9"/>
                </a:solidFill>
                <a:effectLst>
                  <a:outerShdw blurRad="38100" dist="38100" dir="2700000" algn="tl">
                    <a:srgbClr val="000000"/>
                  </a:outerShdw>
                </a:effectLst>
                <a:latin typeface="Georgia" panose="02040502050405020303" pitchFamily="18" charset="0"/>
              </a:rPr>
              <a:t>The universe was too dense to produce </a:t>
            </a:r>
            <a:r>
              <a:rPr lang="en-US" sz="2800" b="0" dirty="0" smtClean="0">
                <a:solidFill>
                  <a:srgbClr val="F5E9E9"/>
                </a:solidFill>
                <a:effectLst>
                  <a:outerShdw blurRad="38100" dist="38100" dir="2700000" algn="tl">
                    <a:srgbClr val="000000"/>
                  </a:outerShdw>
                </a:effectLst>
                <a:latin typeface="Georgia" panose="02040502050405020303" pitchFamily="18" charset="0"/>
              </a:rPr>
              <a:t>light</a:t>
            </a:r>
          </a:p>
          <a:p>
            <a:pPr algn="l"/>
            <a:endParaRPr lang="en-US" sz="2800" b="0" dirty="0">
              <a:solidFill>
                <a:srgbClr val="F5E9E9"/>
              </a:solidFill>
              <a:effectLst>
                <a:outerShdw blurRad="38100" dist="38100" dir="2700000" algn="tl">
                  <a:srgbClr val="000000"/>
                </a:outerShdw>
              </a:effectLst>
              <a:latin typeface="Georgia" panose="02040502050405020303" pitchFamily="18" charset="0"/>
            </a:endParaRPr>
          </a:p>
          <a:p>
            <a:pPr algn="l"/>
            <a:r>
              <a:rPr lang="en-US" sz="2800" b="0" dirty="0">
                <a:solidFill>
                  <a:srgbClr val="F5E9E9"/>
                </a:solidFill>
                <a:effectLst>
                  <a:outerShdw blurRad="38100" dist="38100" dir="2700000" algn="tl">
                    <a:srgbClr val="000000"/>
                  </a:outerShdw>
                </a:effectLst>
                <a:latin typeface="Georgia" panose="02040502050405020303" pitchFamily="18" charset="0"/>
              </a:rPr>
              <a:t>	</a:t>
            </a:r>
            <a:r>
              <a:rPr lang="en-US" sz="2800" b="0" dirty="0">
                <a:solidFill>
                  <a:srgbClr val="1000E6"/>
                </a:solidFill>
                <a:effectLst>
                  <a:outerShdw blurRad="38100" dist="38100" dir="2700000" algn="tl">
                    <a:srgbClr val="000000"/>
                  </a:outerShdw>
                </a:effectLst>
                <a:latin typeface="Georgia" panose="02040502050405020303" pitchFamily="18" charset="0"/>
              </a:rPr>
              <a:t>C) </a:t>
            </a:r>
            <a:r>
              <a:rPr lang="en-US" sz="2800" b="0" dirty="0">
                <a:solidFill>
                  <a:srgbClr val="F5E9E9"/>
                </a:solidFill>
                <a:effectLst>
                  <a:outerShdw blurRad="38100" dist="38100" dir="2700000" algn="tl">
                    <a:srgbClr val="000000"/>
                  </a:outerShdw>
                </a:effectLst>
                <a:latin typeface="Georgia" panose="02040502050405020303" pitchFamily="18" charset="0"/>
              </a:rPr>
              <a:t>There was plenty of light, it just couldn’t get very far</a:t>
            </a:r>
          </a:p>
        </p:txBody>
      </p:sp>
    </p:spTree>
    <p:extLst>
      <p:ext uri="{BB962C8B-B14F-4D97-AF65-F5344CB8AC3E}">
        <p14:creationId xmlns:p14="http://schemas.microsoft.com/office/powerpoint/2010/main" val="172912649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8386" name="Text Box 2"/>
          <p:cNvSpPr txBox="1">
            <a:spLocks noChangeArrowheads="1"/>
          </p:cNvSpPr>
          <p:nvPr/>
        </p:nvSpPr>
        <p:spPr bwMode="auto">
          <a:xfrm>
            <a:off x="0" y="0"/>
            <a:ext cx="9144000" cy="914400"/>
          </a:xfrm>
          <a:prstGeom prst="rect">
            <a:avLst/>
          </a:prstGeom>
          <a:solidFill>
            <a:schemeClr val="bg2">
              <a:alpha val="41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en-US" sz="5400">
                <a:solidFill>
                  <a:srgbClr val="F5E9E9"/>
                </a:solidFill>
                <a:effectLst>
                  <a:outerShdw blurRad="38100" dist="38100" dir="2700000" algn="tl">
                    <a:srgbClr val="000000"/>
                  </a:outerShdw>
                </a:effectLst>
                <a:latin typeface="Georgia" pitchFamily="18" charset="0"/>
              </a:rPr>
              <a:t>The Fog Lifts</a:t>
            </a:r>
          </a:p>
        </p:txBody>
      </p:sp>
      <p:sp>
        <p:nvSpPr>
          <p:cNvPr id="528387" name="Text Box 3"/>
          <p:cNvSpPr txBox="1">
            <a:spLocks noChangeArrowheads="1"/>
          </p:cNvSpPr>
          <p:nvPr/>
        </p:nvSpPr>
        <p:spPr bwMode="auto">
          <a:xfrm>
            <a:off x="152400" y="1143000"/>
            <a:ext cx="8839200" cy="579438"/>
          </a:xfrm>
          <a:prstGeom prst="rect">
            <a:avLst/>
          </a:prstGeom>
          <a:solidFill>
            <a:schemeClr val="bg2">
              <a:alpha val="41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defRPr>
                <a:solidFill>
                  <a:schemeClr val="tx1"/>
                </a:solidFill>
                <a:latin typeface="Arial" charset="0"/>
              </a:defRPr>
            </a:lvl1pPr>
            <a:lvl2pPr marL="2063750" algn="l">
              <a:defRPr>
                <a:solidFill>
                  <a:schemeClr val="tx1"/>
                </a:solidFill>
                <a:latin typeface="Arial" charset="0"/>
              </a:defRPr>
            </a:lvl2pPr>
            <a:lvl3pPr marL="2178050" algn="l">
              <a:defRPr>
                <a:solidFill>
                  <a:schemeClr val="tx1"/>
                </a:solidFill>
                <a:latin typeface="Arial" charset="0"/>
              </a:defRPr>
            </a:lvl3pPr>
            <a:lvl4pPr marL="2292350" algn="l">
              <a:defRPr>
                <a:solidFill>
                  <a:schemeClr val="tx1"/>
                </a:solidFill>
                <a:latin typeface="Arial" charset="0"/>
              </a:defRPr>
            </a:lvl4pPr>
            <a:lvl5pPr marL="2406650" algn="l">
              <a:defRPr>
                <a:solidFill>
                  <a:schemeClr val="tx1"/>
                </a:solidFill>
                <a:latin typeface="Arial" charset="0"/>
              </a:defRPr>
            </a:lvl5pPr>
            <a:lvl6pPr marL="2863850" fontAlgn="base">
              <a:spcBef>
                <a:spcPct val="0"/>
              </a:spcBef>
              <a:spcAft>
                <a:spcPct val="0"/>
              </a:spcAft>
              <a:defRPr>
                <a:solidFill>
                  <a:schemeClr val="tx1"/>
                </a:solidFill>
                <a:latin typeface="Arial" charset="0"/>
              </a:defRPr>
            </a:lvl6pPr>
            <a:lvl7pPr marL="3321050" fontAlgn="base">
              <a:spcBef>
                <a:spcPct val="0"/>
              </a:spcBef>
              <a:spcAft>
                <a:spcPct val="0"/>
              </a:spcAft>
              <a:defRPr>
                <a:solidFill>
                  <a:schemeClr val="tx1"/>
                </a:solidFill>
                <a:latin typeface="Arial" charset="0"/>
              </a:defRPr>
            </a:lvl7pPr>
            <a:lvl8pPr marL="3778250" fontAlgn="base">
              <a:spcBef>
                <a:spcPct val="0"/>
              </a:spcBef>
              <a:spcAft>
                <a:spcPct val="0"/>
              </a:spcAft>
              <a:defRPr>
                <a:solidFill>
                  <a:schemeClr val="tx1"/>
                </a:solidFill>
                <a:latin typeface="Arial" charset="0"/>
              </a:defRPr>
            </a:lvl8pPr>
            <a:lvl9pPr marL="4235450" fontAlgn="base">
              <a:spcBef>
                <a:spcPct val="0"/>
              </a:spcBef>
              <a:spcAft>
                <a:spcPct val="0"/>
              </a:spcAft>
              <a:defRPr>
                <a:solidFill>
                  <a:schemeClr val="tx1"/>
                </a:solidFill>
                <a:latin typeface="Arial" charset="0"/>
              </a:defRPr>
            </a:lvl9pPr>
          </a:lstStyle>
          <a:p>
            <a:pPr algn="ctr">
              <a:defRPr/>
            </a:pPr>
            <a:r>
              <a:rPr lang="en-US" smtClean="0">
                <a:solidFill>
                  <a:srgbClr val="F5E9E9"/>
                </a:solidFill>
                <a:effectLst>
                  <a:outerShdw blurRad="38100" dist="38100" dir="2700000" algn="tl">
                    <a:srgbClr val="000000"/>
                  </a:outerShdw>
                </a:effectLst>
                <a:latin typeface="Georgia" pitchFamily="18" charset="0"/>
              </a:rPr>
              <a:t>After 380,000 years, the photons are free</a:t>
            </a:r>
          </a:p>
        </p:txBody>
      </p:sp>
      <p:pic>
        <p:nvPicPr>
          <p:cNvPr id="5" name="Picture 5" descr="Bodiam Castle in Sussex, Engla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1951038"/>
            <a:ext cx="6223000" cy="466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02" name="Text Box 2"/>
          <p:cNvSpPr txBox="1">
            <a:spLocks noChangeArrowheads="1"/>
          </p:cNvSpPr>
          <p:nvPr/>
        </p:nvSpPr>
        <p:spPr bwMode="auto">
          <a:xfrm>
            <a:off x="0" y="0"/>
            <a:ext cx="9144000" cy="914400"/>
          </a:xfrm>
          <a:prstGeom prst="rect">
            <a:avLst/>
          </a:prstGeom>
          <a:solidFill>
            <a:schemeClr val="bg2">
              <a:alpha val="41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en-US" sz="5400">
                <a:solidFill>
                  <a:srgbClr val="F5E9E9"/>
                </a:solidFill>
                <a:effectLst>
                  <a:outerShdw blurRad="38100" dist="38100" dir="2700000" algn="tl">
                    <a:srgbClr val="000000"/>
                  </a:outerShdw>
                </a:effectLst>
                <a:latin typeface="Georgia" pitchFamily="18" charset="0"/>
              </a:rPr>
              <a:t>Evidence</a:t>
            </a:r>
          </a:p>
        </p:txBody>
      </p:sp>
      <p:sp>
        <p:nvSpPr>
          <p:cNvPr id="512003" name="Text Box 3"/>
          <p:cNvSpPr txBox="1">
            <a:spLocks noChangeArrowheads="1"/>
          </p:cNvSpPr>
          <p:nvPr/>
        </p:nvSpPr>
        <p:spPr bwMode="auto">
          <a:xfrm>
            <a:off x="990600" y="1066800"/>
            <a:ext cx="7543800" cy="641350"/>
          </a:xfrm>
          <a:prstGeom prst="rect">
            <a:avLst/>
          </a:prstGeom>
          <a:solidFill>
            <a:schemeClr val="bg2">
              <a:alpha val="41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defRPr>
                <a:solidFill>
                  <a:schemeClr val="tx1"/>
                </a:solidFill>
                <a:latin typeface="Arial" charset="0"/>
              </a:defRPr>
            </a:lvl1pPr>
            <a:lvl2pPr marL="2063750" algn="l">
              <a:defRPr>
                <a:solidFill>
                  <a:schemeClr val="tx1"/>
                </a:solidFill>
                <a:latin typeface="Arial" charset="0"/>
              </a:defRPr>
            </a:lvl2pPr>
            <a:lvl3pPr marL="2178050" algn="l">
              <a:defRPr>
                <a:solidFill>
                  <a:schemeClr val="tx1"/>
                </a:solidFill>
                <a:latin typeface="Arial" charset="0"/>
              </a:defRPr>
            </a:lvl3pPr>
            <a:lvl4pPr marL="2292350" algn="l">
              <a:defRPr>
                <a:solidFill>
                  <a:schemeClr val="tx1"/>
                </a:solidFill>
                <a:latin typeface="Arial" charset="0"/>
              </a:defRPr>
            </a:lvl4pPr>
            <a:lvl5pPr marL="2406650" algn="l">
              <a:defRPr>
                <a:solidFill>
                  <a:schemeClr val="tx1"/>
                </a:solidFill>
                <a:latin typeface="Arial" charset="0"/>
              </a:defRPr>
            </a:lvl5pPr>
            <a:lvl6pPr marL="2863850" fontAlgn="base">
              <a:spcBef>
                <a:spcPct val="0"/>
              </a:spcBef>
              <a:spcAft>
                <a:spcPct val="0"/>
              </a:spcAft>
              <a:defRPr>
                <a:solidFill>
                  <a:schemeClr val="tx1"/>
                </a:solidFill>
                <a:latin typeface="Arial" charset="0"/>
              </a:defRPr>
            </a:lvl6pPr>
            <a:lvl7pPr marL="3321050" fontAlgn="base">
              <a:spcBef>
                <a:spcPct val="0"/>
              </a:spcBef>
              <a:spcAft>
                <a:spcPct val="0"/>
              </a:spcAft>
              <a:defRPr>
                <a:solidFill>
                  <a:schemeClr val="tx1"/>
                </a:solidFill>
                <a:latin typeface="Arial" charset="0"/>
              </a:defRPr>
            </a:lvl7pPr>
            <a:lvl8pPr marL="3778250" fontAlgn="base">
              <a:spcBef>
                <a:spcPct val="0"/>
              </a:spcBef>
              <a:spcAft>
                <a:spcPct val="0"/>
              </a:spcAft>
              <a:defRPr>
                <a:solidFill>
                  <a:schemeClr val="tx1"/>
                </a:solidFill>
                <a:latin typeface="Arial" charset="0"/>
              </a:defRPr>
            </a:lvl8pPr>
            <a:lvl9pPr marL="4235450" fontAlgn="base">
              <a:spcBef>
                <a:spcPct val="0"/>
              </a:spcBef>
              <a:spcAft>
                <a:spcPct val="0"/>
              </a:spcAft>
              <a:defRPr>
                <a:solidFill>
                  <a:schemeClr val="tx1"/>
                </a:solidFill>
                <a:latin typeface="Arial" charset="0"/>
              </a:defRPr>
            </a:lvl9pPr>
          </a:lstStyle>
          <a:p>
            <a:pPr algn="ctr">
              <a:defRPr/>
            </a:pPr>
            <a:r>
              <a:rPr lang="en-US" sz="3600" dirty="0" smtClean="0">
                <a:solidFill>
                  <a:srgbClr val="F5E9E9"/>
                </a:solidFill>
                <a:effectLst>
                  <a:outerShdw blurRad="38100" dist="38100" dir="2700000" algn="tl">
                    <a:srgbClr val="000000"/>
                  </a:outerShdw>
                </a:effectLst>
                <a:latin typeface="Georgia" pitchFamily="18" charset="0"/>
              </a:rPr>
              <a:t>Where are the first free photons?</a:t>
            </a:r>
          </a:p>
        </p:txBody>
      </p:sp>
      <p:graphicFrame>
        <p:nvGraphicFramePr>
          <p:cNvPr id="512004" name="Object 4"/>
          <p:cNvGraphicFramePr>
            <a:graphicFrameLocks noChangeAspect="1"/>
          </p:cNvGraphicFramePr>
          <p:nvPr/>
        </p:nvGraphicFramePr>
        <p:xfrm>
          <a:off x="304800" y="2057400"/>
          <a:ext cx="4419600" cy="3675063"/>
        </p:xfrm>
        <a:graphic>
          <a:graphicData uri="http://schemas.openxmlformats.org/presentationml/2006/ole">
            <mc:AlternateContent xmlns:mc="http://schemas.openxmlformats.org/markup-compatibility/2006">
              <mc:Choice xmlns:v="urn:schemas-microsoft-com:vml" Requires="v">
                <p:oleObj spid="_x0000_s49195" name="Image" r:id="rId4" imgW="8520635" imgH="7085714" progId="Photoshop.Image.6">
                  <p:embed/>
                </p:oleObj>
              </mc:Choice>
              <mc:Fallback>
                <p:oleObj name="Image" r:id="rId4" imgW="8520635" imgH="7085714" progId="Photoshop.Image.6">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2057400"/>
                        <a:ext cx="4419600" cy="3675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12007" name="Text Box 7"/>
          <p:cNvSpPr txBox="1">
            <a:spLocks noChangeArrowheads="1"/>
          </p:cNvSpPr>
          <p:nvPr/>
        </p:nvSpPr>
        <p:spPr bwMode="auto">
          <a:xfrm>
            <a:off x="5486400" y="1905000"/>
            <a:ext cx="2895600" cy="1920875"/>
          </a:xfrm>
          <a:prstGeom prst="rect">
            <a:avLst/>
          </a:prstGeom>
          <a:solidFill>
            <a:schemeClr val="bg2">
              <a:alpha val="41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defRPr>
                <a:solidFill>
                  <a:schemeClr val="tx1"/>
                </a:solidFill>
                <a:latin typeface="Arial" charset="0"/>
              </a:defRPr>
            </a:lvl1pPr>
            <a:lvl2pPr marL="2063750" algn="l">
              <a:defRPr>
                <a:solidFill>
                  <a:schemeClr val="tx1"/>
                </a:solidFill>
                <a:latin typeface="Arial" charset="0"/>
              </a:defRPr>
            </a:lvl2pPr>
            <a:lvl3pPr marL="2178050" algn="l">
              <a:defRPr>
                <a:solidFill>
                  <a:schemeClr val="tx1"/>
                </a:solidFill>
                <a:latin typeface="Arial" charset="0"/>
              </a:defRPr>
            </a:lvl3pPr>
            <a:lvl4pPr marL="2292350" algn="l">
              <a:defRPr>
                <a:solidFill>
                  <a:schemeClr val="tx1"/>
                </a:solidFill>
                <a:latin typeface="Arial" charset="0"/>
              </a:defRPr>
            </a:lvl4pPr>
            <a:lvl5pPr marL="2406650" algn="l">
              <a:defRPr>
                <a:solidFill>
                  <a:schemeClr val="tx1"/>
                </a:solidFill>
                <a:latin typeface="Arial" charset="0"/>
              </a:defRPr>
            </a:lvl5pPr>
            <a:lvl6pPr marL="2863850" fontAlgn="base">
              <a:spcBef>
                <a:spcPct val="0"/>
              </a:spcBef>
              <a:spcAft>
                <a:spcPct val="0"/>
              </a:spcAft>
              <a:defRPr>
                <a:solidFill>
                  <a:schemeClr val="tx1"/>
                </a:solidFill>
                <a:latin typeface="Arial" charset="0"/>
              </a:defRPr>
            </a:lvl6pPr>
            <a:lvl7pPr marL="3321050" fontAlgn="base">
              <a:spcBef>
                <a:spcPct val="0"/>
              </a:spcBef>
              <a:spcAft>
                <a:spcPct val="0"/>
              </a:spcAft>
              <a:defRPr>
                <a:solidFill>
                  <a:schemeClr val="tx1"/>
                </a:solidFill>
                <a:latin typeface="Arial" charset="0"/>
              </a:defRPr>
            </a:lvl7pPr>
            <a:lvl8pPr marL="3778250" fontAlgn="base">
              <a:spcBef>
                <a:spcPct val="0"/>
              </a:spcBef>
              <a:spcAft>
                <a:spcPct val="0"/>
              </a:spcAft>
              <a:defRPr>
                <a:solidFill>
                  <a:schemeClr val="tx1"/>
                </a:solidFill>
                <a:latin typeface="Arial" charset="0"/>
              </a:defRPr>
            </a:lvl8pPr>
            <a:lvl9pPr marL="4235450" fontAlgn="base">
              <a:spcBef>
                <a:spcPct val="0"/>
              </a:spcBef>
              <a:spcAft>
                <a:spcPct val="0"/>
              </a:spcAft>
              <a:defRPr>
                <a:solidFill>
                  <a:schemeClr val="tx1"/>
                </a:solidFill>
                <a:latin typeface="Arial" charset="0"/>
              </a:defRPr>
            </a:lvl9pPr>
          </a:lstStyle>
          <a:p>
            <a:pPr>
              <a:defRPr/>
            </a:pPr>
            <a:r>
              <a:rPr lang="en-US" sz="4000" dirty="0" smtClean="0">
                <a:solidFill>
                  <a:srgbClr val="F5E9E9"/>
                </a:solidFill>
                <a:effectLst>
                  <a:outerShdw blurRad="38100" dist="38100" dir="2700000" algn="tl">
                    <a:srgbClr val="000000"/>
                  </a:outerShdw>
                </a:effectLst>
                <a:latin typeface="Georgia" pitchFamily="18" charset="0"/>
              </a:rPr>
              <a:t>C</a:t>
            </a:r>
            <a:r>
              <a:rPr lang="en-US" sz="3600" dirty="0" smtClean="0">
                <a:solidFill>
                  <a:srgbClr val="F5E9E9"/>
                </a:solidFill>
                <a:effectLst>
                  <a:outerShdw blurRad="38100" dist="38100" dir="2700000" algn="tl">
                    <a:srgbClr val="000000"/>
                  </a:outerShdw>
                </a:effectLst>
                <a:latin typeface="Georgia" pitchFamily="18" charset="0"/>
              </a:rPr>
              <a:t>osmic</a:t>
            </a:r>
          </a:p>
          <a:p>
            <a:pPr>
              <a:defRPr/>
            </a:pPr>
            <a:r>
              <a:rPr lang="en-US" sz="4000" dirty="0" smtClean="0">
                <a:solidFill>
                  <a:srgbClr val="F5E9E9"/>
                </a:solidFill>
                <a:effectLst>
                  <a:outerShdw blurRad="38100" dist="38100" dir="2700000" algn="tl">
                    <a:srgbClr val="000000"/>
                  </a:outerShdw>
                </a:effectLst>
                <a:latin typeface="Georgia" pitchFamily="18" charset="0"/>
              </a:rPr>
              <a:t>M</a:t>
            </a:r>
            <a:r>
              <a:rPr lang="en-US" sz="3600" dirty="0" smtClean="0">
                <a:solidFill>
                  <a:srgbClr val="F5E9E9"/>
                </a:solidFill>
                <a:effectLst>
                  <a:outerShdw blurRad="38100" dist="38100" dir="2700000" algn="tl">
                    <a:srgbClr val="000000"/>
                  </a:outerShdw>
                </a:effectLst>
                <a:latin typeface="Georgia" pitchFamily="18" charset="0"/>
              </a:rPr>
              <a:t>icrowave</a:t>
            </a:r>
          </a:p>
          <a:p>
            <a:pPr>
              <a:defRPr/>
            </a:pPr>
            <a:r>
              <a:rPr lang="en-US" sz="4000" dirty="0" smtClean="0">
                <a:solidFill>
                  <a:srgbClr val="F5E9E9"/>
                </a:solidFill>
                <a:effectLst>
                  <a:outerShdw blurRad="38100" dist="38100" dir="2700000" algn="tl">
                    <a:srgbClr val="000000"/>
                  </a:outerShdw>
                </a:effectLst>
                <a:latin typeface="Georgia" pitchFamily="18" charset="0"/>
              </a:rPr>
              <a:t>B</a:t>
            </a:r>
            <a:r>
              <a:rPr lang="en-US" sz="3600" dirty="0" smtClean="0">
                <a:solidFill>
                  <a:srgbClr val="F5E9E9"/>
                </a:solidFill>
                <a:effectLst>
                  <a:outerShdw blurRad="38100" dist="38100" dir="2700000" algn="tl">
                    <a:srgbClr val="000000"/>
                  </a:outerShdw>
                </a:effectLst>
                <a:latin typeface="Georgia" pitchFamily="18" charset="0"/>
              </a:rPr>
              <a:t>ackground</a:t>
            </a:r>
          </a:p>
        </p:txBody>
      </p:sp>
      <p:pic>
        <p:nvPicPr>
          <p:cNvPr id="49158" name="Picture 8" descr="cmb"/>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62400" y="3962400"/>
            <a:ext cx="4524375" cy="225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10" descr="23_07_Figure-Anno"/>
          <p:cNvPicPr>
            <a:picLocks noChangeAspect="1" noChangeArrowheads="1"/>
          </p:cNvPicPr>
          <p:nvPr/>
        </p:nvPicPr>
        <p:blipFill>
          <a:blip r:embed="rId3">
            <a:extLst>
              <a:ext uri="{28A0092B-C50C-407E-A947-70E740481C1C}">
                <a14:useLocalDpi xmlns:a14="http://schemas.microsoft.com/office/drawing/2010/main" val="0"/>
              </a:ext>
            </a:extLst>
          </a:blip>
          <a:srcRect b="2386"/>
          <a:stretch>
            <a:fillRect/>
          </a:stretch>
        </p:blipFill>
        <p:spPr bwMode="auto">
          <a:xfrm>
            <a:off x="1828800" y="381000"/>
            <a:ext cx="5486400" cy="450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56" name="Picture 11" descr="InteractiveFig">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38875" y="4867275"/>
            <a:ext cx="1130300" cy="2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3"/>
          <p:cNvSpPr txBox="1">
            <a:spLocks noChangeArrowheads="1"/>
          </p:cNvSpPr>
          <p:nvPr/>
        </p:nvSpPr>
        <p:spPr bwMode="auto">
          <a:xfrm>
            <a:off x="342900" y="5073650"/>
            <a:ext cx="8458200" cy="1569660"/>
          </a:xfrm>
          <a:prstGeom prst="rect">
            <a:avLst/>
          </a:prstGeom>
          <a:solidFill>
            <a:schemeClr val="bg2">
              <a:alpha val="41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a:defRPr>
                <a:solidFill>
                  <a:schemeClr val="tx1"/>
                </a:solidFill>
                <a:latin typeface="Arial" charset="0"/>
              </a:defRPr>
            </a:lvl1pPr>
            <a:lvl2pPr marL="2063750" algn="l">
              <a:defRPr>
                <a:solidFill>
                  <a:schemeClr val="tx1"/>
                </a:solidFill>
                <a:latin typeface="Arial" charset="0"/>
              </a:defRPr>
            </a:lvl2pPr>
            <a:lvl3pPr marL="2178050" algn="l">
              <a:defRPr>
                <a:solidFill>
                  <a:schemeClr val="tx1"/>
                </a:solidFill>
                <a:latin typeface="Arial" charset="0"/>
              </a:defRPr>
            </a:lvl3pPr>
            <a:lvl4pPr marL="2292350" algn="l">
              <a:defRPr>
                <a:solidFill>
                  <a:schemeClr val="tx1"/>
                </a:solidFill>
                <a:latin typeface="Arial" charset="0"/>
              </a:defRPr>
            </a:lvl4pPr>
            <a:lvl5pPr marL="2406650" algn="l">
              <a:defRPr>
                <a:solidFill>
                  <a:schemeClr val="tx1"/>
                </a:solidFill>
                <a:latin typeface="Arial" charset="0"/>
              </a:defRPr>
            </a:lvl5pPr>
            <a:lvl6pPr marL="2863850" fontAlgn="base">
              <a:spcBef>
                <a:spcPct val="0"/>
              </a:spcBef>
              <a:spcAft>
                <a:spcPct val="0"/>
              </a:spcAft>
              <a:defRPr>
                <a:solidFill>
                  <a:schemeClr val="tx1"/>
                </a:solidFill>
                <a:latin typeface="Arial" charset="0"/>
              </a:defRPr>
            </a:lvl6pPr>
            <a:lvl7pPr marL="3321050" fontAlgn="base">
              <a:spcBef>
                <a:spcPct val="0"/>
              </a:spcBef>
              <a:spcAft>
                <a:spcPct val="0"/>
              </a:spcAft>
              <a:defRPr>
                <a:solidFill>
                  <a:schemeClr val="tx1"/>
                </a:solidFill>
                <a:latin typeface="Arial" charset="0"/>
              </a:defRPr>
            </a:lvl7pPr>
            <a:lvl8pPr marL="3778250" fontAlgn="base">
              <a:spcBef>
                <a:spcPct val="0"/>
              </a:spcBef>
              <a:spcAft>
                <a:spcPct val="0"/>
              </a:spcAft>
              <a:defRPr>
                <a:solidFill>
                  <a:schemeClr val="tx1"/>
                </a:solidFill>
                <a:latin typeface="Arial" charset="0"/>
              </a:defRPr>
            </a:lvl8pPr>
            <a:lvl9pPr marL="4235450" fontAlgn="base">
              <a:spcBef>
                <a:spcPct val="0"/>
              </a:spcBef>
              <a:spcAft>
                <a:spcPct val="0"/>
              </a:spcAft>
              <a:defRPr>
                <a:solidFill>
                  <a:schemeClr val="tx1"/>
                </a:solidFill>
                <a:latin typeface="Arial" charset="0"/>
              </a:defRPr>
            </a:lvl9pPr>
          </a:lstStyle>
          <a:p>
            <a:r>
              <a:rPr lang="en-US" dirty="0">
                <a:solidFill>
                  <a:srgbClr val="FFFFFF"/>
                </a:solidFill>
                <a:effectLst>
                  <a:outerShdw blurRad="38100" dist="38100" dir="2700000" algn="tl">
                    <a:srgbClr val="000000"/>
                  </a:outerShdw>
                </a:effectLst>
                <a:latin typeface="+mj-lt"/>
              </a:rPr>
              <a:t>Background radiation from Big Bang has been freely streaming across universe since atoms formed at temperature ~ 3000 K: </a:t>
            </a:r>
            <a:r>
              <a:rPr lang="en-US" i="1" dirty="0">
                <a:solidFill>
                  <a:srgbClr val="FFFFFF"/>
                </a:solidFill>
                <a:effectLst>
                  <a:outerShdw blurRad="38100" dist="38100" dir="2700000" algn="tl">
                    <a:srgbClr val="000000"/>
                  </a:outerShdw>
                </a:effectLst>
                <a:latin typeface="+mj-lt"/>
              </a:rPr>
              <a:t>visible/IR.</a:t>
            </a:r>
            <a:endParaRPr lang="en-US" dirty="0">
              <a:solidFill>
                <a:srgbClr val="FFFFFF"/>
              </a:solidFill>
              <a:effectLst>
                <a:outerShdw blurRad="38100" dist="38100" dir="2700000" algn="tl">
                  <a:srgbClr val="000000"/>
                </a:outerShdw>
              </a:effectLst>
              <a:latin typeface="+mj-lt"/>
            </a:endParaRPr>
          </a:p>
        </p:txBody>
      </p:sp>
    </p:spTree>
    <p:extLst>
      <p:ext uri="{BB962C8B-B14F-4D97-AF65-F5344CB8AC3E}">
        <p14:creationId xmlns:p14="http://schemas.microsoft.com/office/powerpoint/2010/main" val="3405932435"/>
      </p:ext>
    </p:extLst>
  </p:cSld>
  <p:clrMapOvr>
    <a:masterClrMapping/>
  </p:clrMapOvr>
  <p:transition>
    <p:sndAc>
      <p:endSnd/>
    </p:sndAc>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9" descr="23_08_Figure-Anno"/>
          <p:cNvPicPr>
            <a:picLocks noChangeAspect="1" noChangeArrowheads="1"/>
          </p:cNvPicPr>
          <p:nvPr/>
        </p:nvPicPr>
        <p:blipFill>
          <a:blip r:embed="rId3" cstate="print">
            <a:extLst>
              <a:ext uri="{28A0092B-C50C-407E-A947-70E740481C1C}">
                <a14:useLocalDpi xmlns:a14="http://schemas.microsoft.com/office/drawing/2010/main" val="0"/>
              </a:ext>
            </a:extLst>
          </a:blip>
          <a:srcRect b="2658"/>
          <a:stretch>
            <a:fillRect/>
          </a:stretch>
        </p:blipFill>
        <p:spPr bwMode="auto">
          <a:xfrm>
            <a:off x="1676400" y="1398408"/>
            <a:ext cx="5638800" cy="3796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3"/>
          <p:cNvSpPr txBox="1">
            <a:spLocks noChangeArrowheads="1"/>
          </p:cNvSpPr>
          <p:nvPr/>
        </p:nvSpPr>
        <p:spPr bwMode="auto">
          <a:xfrm>
            <a:off x="426899" y="227707"/>
            <a:ext cx="8458200" cy="1077218"/>
          </a:xfrm>
          <a:prstGeom prst="rect">
            <a:avLst/>
          </a:prstGeom>
          <a:solidFill>
            <a:schemeClr val="bg2">
              <a:alpha val="41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a:defRPr>
                <a:solidFill>
                  <a:schemeClr val="tx1"/>
                </a:solidFill>
                <a:latin typeface="Arial" charset="0"/>
              </a:defRPr>
            </a:lvl1pPr>
            <a:lvl2pPr marL="2063750" algn="l">
              <a:defRPr>
                <a:solidFill>
                  <a:schemeClr val="tx1"/>
                </a:solidFill>
                <a:latin typeface="Arial" charset="0"/>
              </a:defRPr>
            </a:lvl2pPr>
            <a:lvl3pPr marL="2178050" algn="l">
              <a:defRPr>
                <a:solidFill>
                  <a:schemeClr val="tx1"/>
                </a:solidFill>
                <a:latin typeface="Arial" charset="0"/>
              </a:defRPr>
            </a:lvl3pPr>
            <a:lvl4pPr marL="2292350" algn="l">
              <a:defRPr>
                <a:solidFill>
                  <a:schemeClr val="tx1"/>
                </a:solidFill>
                <a:latin typeface="Arial" charset="0"/>
              </a:defRPr>
            </a:lvl4pPr>
            <a:lvl5pPr marL="2406650" algn="l">
              <a:defRPr>
                <a:solidFill>
                  <a:schemeClr val="tx1"/>
                </a:solidFill>
                <a:latin typeface="Arial" charset="0"/>
              </a:defRPr>
            </a:lvl5pPr>
            <a:lvl6pPr marL="2863850" fontAlgn="base">
              <a:spcBef>
                <a:spcPct val="0"/>
              </a:spcBef>
              <a:spcAft>
                <a:spcPct val="0"/>
              </a:spcAft>
              <a:defRPr>
                <a:solidFill>
                  <a:schemeClr val="tx1"/>
                </a:solidFill>
                <a:latin typeface="Arial" charset="0"/>
              </a:defRPr>
            </a:lvl6pPr>
            <a:lvl7pPr marL="3321050" fontAlgn="base">
              <a:spcBef>
                <a:spcPct val="0"/>
              </a:spcBef>
              <a:spcAft>
                <a:spcPct val="0"/>
              </a:spcAft>
              <a:defRPr>
                <a:solidFill>
                  <a:schemeClr val="tx1"/>
                </a:solidFill>
                <a:latin typeface="Arial" charset="0"/>
              </a:defRPr>
            </a:lvl7pPr>
            <a:lvl8pPr marL="3778250" fontAlgn="base">
              <a:spcBef>
                <a:spcPct val="0"/>
              </a:spcBef>
              <a:spcAft>
                <a:spcPct val="0"/>
              </a:spcAft>
              <a:defRPr>
                <a:solidFill>
                  <a:schemeClr val="tx1"/>
                </a:solidFill>
                <a:latin typeface="Arial" charset="0"/>
              </a:defRPr>
            </a:lvl8pPr>
            <a:lvl9pPr marL="4235450" fontAlgn="base">
              <a:spcBef>
                <a:spcPct val="0"/>
              </a:spcBef>
              <a:spcAft>
                <a:spcPct val="0"/>
              </a:spcAft>
              <a:defRPr>
                <a:solidFill>
                  <a:schemeClr val="tx1"/>
                </a:solidFill>
                <a:latin typeface="Arial" charset="0"/>
              </a:defRPr>
            </a:lvl9pPr>
          </a:lstStyle>
          <a:p>
            <a:r>
              <a:rPr lang="en-US" dirty="0" smtClean="0">
                <a:solidFill>
                  <a:srgbClr val="FFFFFF"/>
                </a:solidFill>
                <a:effectLst>
                  <a:outerShdw blurRad="38100" dist="38100" dir="2700000" algn="tl">
                    <a:srgbClr val="000000"/>
                  </a:outerShdw>
                </a:effectLst>
                <a:latin typeface="+mj-lt"/>
              </a:rPr>
              <a:t>The background </a:t>
            </a:r>
            <a:r>
              <a:rPr lang="en-US" dirty="0">
                <a:solidFill>
                  <a:srgbClr val="FFFFFF"/>
                </a:solidFill>
                <a:effectLst>
                  <a:outerShdw blurRad="38100" dist="38100" dir="2700000" algn="tl">
                    <a:srgbClr val="000000"/>
                  </a:outerShdw>
                </a:effectLst>
                <a:latin typeface="+mj-lt"/>
              </a:rPr>
              <a:t>has perfect thermal radiation spectrum at temperature 2.73 </a:t>
            </a:r>
            <a:r>
              <a:rPr lang="en-US" dirty="0" smtClean="0">
                <a:solidFill>
                  <a:srgbClr val="FFFFFF"/>
                </a:solidFill>
                <a:effectLst>
                  <a:outerShdw blurRad="38100" dist="38100" dir="2700000" algn="tl">
                    <a:srgbClr val="000000"/>
                  </a:outerShdw>
                </a:effectLst>
                <a:latin typeface="+mj-lt"/>
              </a:rPr>
              <a:t>K</a:t>
            </a:r>
            <a:endParaRPr lang="en-US" sz="4800" dirty="0">
              <a:solidFill>
                <a:srgbClr val="FFFFFF"/>
              </a:solidFill>
              <a:effectLst>
                <a:outerShdw blurRad="38100" dist="38100" dir="2700000" algn="tl">
                  <a:srgbClr val="000000"/>
                </a:outerShdw>
              </a:effectLst>
              <a:latin typeface="+mj-lt"/>
            </a:endParaRPr>
          </a:p>
        </p:txBody>
      </p:sp>
      <p:sp>
        <p:nvSpPr>
          <p:cNvPr id="7" name="Text Box 3"/>
          <p:cNvSpPr txBox="1">
            <a:spLocks noChangeArrowheads="1"/>
          </p:cNvSpPr>
          <p:nvPr/>
        </p:nvSpPr>
        <p:spPr bwMode="auto">
          <a:xfrm>
            <a:off x="416960" y="5486400"/>
            <a:ext cx="8458200" cy="954107"/>
          </a:xfrm>
          <a:prstGeom prst="rect">
            <a:avLst/>
          </a:prstGeom>
          <a:solidFill>
            <a:schemeClr val="bg2">
              <a:alpha val="41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a:defRPr>
                <a:solidFill>
                  <a:schemeClr val="tx1"/>
                </a:solidFill>
                <a:latin typeface="Arial" charset="0"/>
              </a:defRPr>
            </a:lvl1pPr>
            <a:lvl2pPr marL="2063750" algn="l">
              <a:defRPr>
                <a:solidFill>
                  <a:schemeClr val="tx1"/>
                </a:solidFill>
                <a:latin typeface="Arial" charset="0"/>
              </a:defRPr>
            </a:lvl2pPr>
            <a:lvl3pPr marL="2178050" algn="l">
              <a:defRPr>
                <a:solidFill>
                  <a:schemeClr val="tx1"/>
                </a:solidFill>
                <a:latin typeface="Arial" charset="0"/>
              </a:defRPr>
            </a:lvl3pPr>
            <a:lvl4pPr marL="2292350" algn="l">
              <a:defRPr>
                <a:solidFill>
                  <a:schemeClr val="tx1"/>
                </a:solidFill>
                <a:latin typeface="Arial" charset="0"/>
              </a:defRPr>
            </a:lvl4pPr>
            <a:lvl5pPr marL="2406650" algn="l">
              <a:defRPr>
                <a:solidFill>
                  <a:schemeClr val="tx1"/>
                </a:solidFill>
                <a:latin typeface="Arial" charset="0"/>
              </a:defRPr>
            </a:lvl5pPr>
            <a:lvl6pPr marL="2863850" fontAlgn="base">
              <a:spcBef>
                <a:spcPct val="0"/>
              </a:spcBef>
              <a:spcAft>
                <a:spcPct val="0"/>
              </a:spcAft>
              <a:defRPr>
                <a:solidFill>
                  <a:schemeClr val="tx1"/>
                </a:solidFill>
                <a:latin typeface="Arial" charset="0"/>
              </a:defRPr>
            </a:lvl6pPr>
            <a:lvl7pPr marL="3321050" fontAlgn="base">
              <a:spcBef>
                <a:spcPct val="0"/>
              </a:spcBef>
              <a:spcAft>
                <a:spcPct val="0"/>
              </a:spcAft>
              <a:defRPr>
                <a:solidFill>
                  <a:schemeClr val="tx1"/>
                </a:solidFill>
                <a:latin typeface="Arial" charset="0"/>
              </a:defRPr>
            </a:lvl7pPr>
            <a:lvl8pPr marL="3778250" fontAlgn="base">
              <a:spcBef>
                <a:spcPct val="0"/>
              </a:spcBef>
              <a:spcAft>
                <a:spcPct val="0"/>
              </a:spcAft>
              <a:defRPr>
                <a:solidFill>
                  <a:schemeClr val="tx1"/>
                </a:solidFill>
                <a:latin typeface="Arial" charset="0"/>
              </a:defRPr>
            </a:lvl8pPr>
            <a:lvl9pPr marL="4235450" fontAlgn="base">
              <a:spcBef>
                <a:spcPct val="0"/>
              </a:spcBef>
              <a:spcAft>
                <a:spcPct val="0"/>
              </a:spcAft>
              <a:defRPr>
                <a:solidFill>
                  <a:schemeClr val="tx1"/>
                </a:solidFill>
                <a:latin typeface="Arial" charset="0"/>
              </a:defRPr>
            </a:lvl9pPr>
          </a:lstStyle>
          <a:p>
            <a:r>
              <a:rPr lang="en-US" sz="2800" dirty="0">
                <a:solidFill>
                  <a:srgbClr val="FFFFFF"/>
                </a:solidFill>
                <a:effectLst>
                  <a:outerShdw blurRad="38100" dist="38100" dir="2700000" algn="tl">
                    <a:srgbClr val="000000"/>
                  </a:outerShdw>
                </a:effectLst>
                <a:latin typeface="+mj-lt"/>
              </a:rPr>
              <a:t>Expansion of universe has </a:t>
            </a:r>
            <a:r>
              <a:rPr lang="en-US" sz="2800" dirty="0" err="1">
                <a:solidFill>
                  <a:srgbClr val="FFFFFF"/>
                </a:solidFill>
                <a:effectLst>
                  <a:outerShdw blurRad="38100" dist="38100" dir="2700000" algn="tl">
                    <a:srgbClr val="000000"/>
                  </a:outerShdw>
                </a:effectLst>
                <a:latin typeface="+mj-lt"/>
              </a:rPr>
              <a:t>redshifted</a:t>
            </a:r>
            <a:r>
              <a:rPr lang="en-US" sz="2800" dirty="0">
                <a:solidFill>
                  <a:srgbClr val="FFFFFF"/>
                </a:solidFill>
                <a:effectLst>
                  <a:outerShdw blurRad="38100" dist="38100" dir="2700000" algn="tl">
                    <a:srgbClr val="000000"/>
                  </a:outerShdw>
                </a:effectLst>
                <a:latin typeface="+mj-lt"/>
              </a:rPr>
              <a:t> </a:t>
            </a:r>
            <a:r>
              <a:rPr lang="en-US" sz="2800" dirty="0" smtClean="0">
                <a:solidFill>
                  <a:srgbClr val="FFFFFF"/>
                </a:solidFill>
                <a:effectLst>
                  <a:outerShdw blurRad="38100" dist="38100" dir="2700000" algn="tl">
                    <a:srgbClr val="000000"/>
                  </a:outerShdw>
                </a:effectLst>
                <a:latin typeface="+mj-lt"/>
              </a:rPr>
              <a:t>this radiation </a:t>
            </a:r>
            <a:r>
              <a:rPr lang="en-US" sz="2800" dirty="0">
                <a:solidFill>
                  <a:srgbClr val="FFFFFF"/>
                </a:solidFill>
                <a:effectLst>
                  <a:outerShdw blurRad="38100" dist="38100" dir="2700000" algn="tl">
                    <a:srgbClr val="000000"/>
                  </a:outerShdw>
                </a:effectLst>
                <a:latin typeface="+mj-lt"/>
              </a:rPr>
              <a:t>to ~1000 times longer wavelength: </a:t>
            </a:r>
            <a:r>
              <a:rPr lang="en-US" sz="2800" i="1" dirty="0">
                <a:solidFill>
                  <a:srgbClr val="FFFFFF"/>
                </a:solidFill>
                <a:effectLst>
                  <a:outerShdw blurRad="38100" dist="38100" dir="2700000" algn="tl">
                    <a:srgbClr val="000000"/>
                  </a:outerShdw>
                </a:effectLst>
                <a:latin typeface="+mj-lt"/>
              </a:rPr>
              <a:t>microwaves.</a:t>
            </a:r>
            <a:endParaRPr lang="en-US" sz="2800" dirty="0">
              <a:solidFill>
                <a:srgbClr val="FFFFFF"/>
              </a:solidFill>
              <a:effectLst>
                <a:outerShdw blurRad="38100" dist="38100" dir="2700000" algn="tl">
                  <a:srgbClr val="000000"/>
                </a:outerShdw>
              </a:effectLst>
              <a:latin typeface="+mj-lt"/>
            </a:endParaRPr>
          </a:p>
        </p:txBody>
      </p:sp>
    </p:spTree>
    <p:extLst>
      <p:ext uri="{BB962C8B-B14F-4D97-AF65-F5344CB8AC3E}">
        <p14:creationId xmlns:p14="http://schemas.microsoft.com/office/powerpoint/2010/main" val="2539343452"/>
      </p:ext>
    </p:extLst>
  </p:cSld>
  <p:clrMapOvr>
    <a:masterClrMapping/>
  </p:clrMapOvr>
  <p:transition>
    <p:sndAc>
      <p:endSnd/>
    </p:sndAc>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0434" name="Text Box 2"/>
          <p:cNvSpPr txBox="1">
            <a:spLocks noChangeArrowheads="1"/>
          </p:cNvSpPr>
          <p:nvPr/>
        </p:nvSpPr>
        <p:spPr bwMode="auto">
          <a:xfrm>
            <a:off x="0" y="0"/>
            <a:ext cx="9144000" cy="914400"/>
          </a:xfrm>
          <a:prstGeom prst="rect">
            <a:avLst/>
          </a:prstGeom>
          <a:solidFill>
            <a:schemeClr val="bg2">
              <a:alpha val="41000"/>
            </a:schemeClr>
          </a:solidFill>
          <a:ln w="9525">
            <a:noFill/>
            <a:miter lim="800000"/>
            <a:headEnd/>
            <a:tailEnd/>
          </a:ln>
          <a:effectLst/>
        </p:spPr>
        <p:txBody>
          <a:bodyPr>
            <a:spAutoFit/>
          </a:bodyPr>
          <a:lstStyle>
            <a:lvl1pPr>
              <a:defRPr sz="4400" b="1">
                <a:solidFill>
                  <a:schemeClr val="tx1"/>
                </a:solidFill>
                <a:latin typeface="EmbossedBlackWide" panose="020B0604020202020204"/>
                <a:ea typeface="ＭＳ Ｐゴシック" panose="020B0600070205080204" pitchFamily="34" charset="-128"/>
              </a:defRPr>
            </a:lvl1pPr>
            <a:lvl2pPr marL="37931725" indent="-37474525">
              <a:defRPr sz="4400" b="1">
                <a:solidFill>
                  <a:schemeClr val="tx1"/>
                </a:solidFill>
                <a:latin typeface="EmbossedBlackWide" panose="020B0604020202020204"/>
                <a:ea typeface="ＭＳ Ｐゴシック" panose="020B0600070205080204" pitchFamily="34" charset="-128"/>
              </a:defRPr>
            </a:lvl2pPr>
            <a:lvl3pPr>
              <a:defRPr sz="4400" b="1">
                <a:solidFill>
                  <a:schemeClr val="tx1"/>
                </a:solidFill>
                <a:latin typeface="EmbossedBlackWide" panose="020B0604020202020204"/>
                <a:ea typeface="ＭＳ Ｐゴシック" panose="020B0600070205080204" pitchFamily="34" charset="-128"/>
              </a:defRPr>
            </a:lvl3pPr>
            <a:lvl4pPr>
              <a:defRPr sz="4400" b="1">
                <a:solidFill>
                  <a:schemeClr val="tx1"/>
                </a:solidFill>
                <a:latin typeface="EmbossedBlackWide" panose="020B0604020202020204"/>
                <a:ea typeface="ＭＳ Ｐゴシック" panose="020B0600070205080204" pitchFamily="34" charset="-128"/>
              </a:defRPr>
            </a:lvl4pPr>
            <a:lvl5pPr>
              <a:defRPr sz="4400" b="1">
                <a:solidFill>
                  <a:schemeClr val="tx1"/>
                </a:solidFill>
                <a:latin typeface="EmbossedBlackWide" panose="020B0604020202020204"/>
                <a:ea typeface="ＭＳ Ｐゴシック" panose="020B0600070205080204" pitchFamily="34" charset="-128"/>
              </a:defRPr>
            </a:lvl5pPr>
            <a:lvl6pPr marL="457200" eaLnBrk="0" fontAlgn="base" hangingPunct="0">
              <a:spcBef>
                <a:spcPct val="0"/>
              </a:spcBef>
              <a:spcAft>
                <a:spcPct val="0"/>
              </a:spcAft>
              <a:defRPr sz="4400" b="1">
                <a:solidFill>
                  <a:schemeClr val="tx1"/>
                </a:solidFill>
                <a:latin typeface="EmbossedBlackWide" panose="020B0604020202020204"/>
                <a:ea typeface="ＭＳ Ｐゴシック" panose="020B0600070205080204" pitchFamily="34" charset="-128"/>
              </a:defRPr>
            </a:lvl6pPr>
            <a:lvl7pPr marL="914400" eaLnBrk="0" fontAlgn="base" hangingPunct="0">
              <a:spcBef>
                <a:spcPct val="0"/>
              </a:spcBef>
              <a:spcAft>
                <a:spcPct val="0"/>
              </a:spcAft>
              <a:defRPr sz="4400" b="1">
                <a:solidFill>
                  <a:schemeClr val="tx1"/>
                </a:solidFill>
                <a:latin typeface="EmbossedBlackWide" panose="020B0604020202020204"/>
                <a:ea typeface="ＭＳ Ｐゴシック" panose="020B0600070205080204" pitchFamily="34" charset="-128"/>
              </a:defRPr>
            </a:lvl7pPr>
            <a:lvl8pPr marL="1371600" eaLnBrk="0" fontAlgn="base" hangingPunct="0">
              <a:spcBef>
                <a:spcPct val="0"/>
              </a:spcBef>
              <a:spcAft>
                <a:spcPct val="0"/>
              </a:spcAft>
              <a:defRPr sz="4400" b="1">
                <a:solidFill>
                  <a:schemeClr val="tx1"/>
                </a:solidFill>
                <a:latin typeface="EmbossedBlackWide" panose="020B0604020202020204"/>
                <a:ea typeface="ＭＳ Ｐゴシック" panose="020B0600070205080204" pitchFamily="34" charset="-128"/>
              </a:defRPr>
            </a:lvl8pPr>
            <a:lvl9pPr marL="1828800" eaLnBrk="0" fontAlgn="base" hangingPunct="0">
              <a:spcBef>
                <a:spcPct val="0"/>
              </a:spcBef>
              <a:spcAft>
                <a:spcPct val="0"/>
              </a:spcAft>
              <a:defRPr sz="4400" b="1">
                <a:solidFill>
                  <a:schemeClr val="tx1"/>
                </a:solidFill>
                <a:latin typeface="EmbossedBlackWide" panose="020B0604020202020204"/>
                <a:ea typeface="ＭＳ Ｐゴシック" panose="020B0600070205080204" pitchFamily="34" charset="-128"/>
              </a:defRPr>
            </a:lvl9pPr>
          </a:lstStyle>
          <a:p>
            <a:r>
              <a:rPr lang="en-US" sz="5400" b="0">
                <a:solidFill>
                  <a:srgbClr val="F5E9E9"/>
                </a:solidFill>
                <a:effectLst>
                  <a:outerShdw blurRad="38100" dist="38100" dir="2700000" algn="tl">
                    <a:srgbClr val="000000"/>
                  </a:outerShdw>
                </a:effectLst>
                <a:latin typeface="Georgia" panose="02040502050405020303" pitchFamily="18" charset="0"/>
              </a:rPr>
              <a:t>The Seeds of Structure</a:t>
            </a:r>
          </a:p>
        </p:txBody>
      </p:sp>
      <p:sp>
        <p:nvSpPr>
          <p:cNvPr id="530435" name="Text Box 3"/>
          <p:cNvSpPr txBox="1">
            <a:spLocks noChangeArrowheads="1"/>
          </p:cNvSpPr>
          <p:nvPr/>
        </p:nvSpPr>
        <p:spPr bwMode="auto">
          <a:xfrm>
            <a:off x="723900" y="1066800"/>
            <a:ext cx="7696200" cy="1066800"/>
          </a:xfrm>
          <a:prstGeom prst="rect">
            <a:avLst/>
          </a:prstGeom>
          <a:solidFill>
            <a:schemeClr val="bg2">
              <a:alpha val="41000"/>
            </a:schemeClr>
          </a:solidFill>
          <a:ln w="9525">
            <a:noFill/>
            <a:miter lim="800000"/>
            <a:headEnd/>
            <a:tailEnd/>
          </a:ln>
          <a:effectLst/>
        </p:spPr>
        <p:txBody>
          <a:bodyPr>
            <a:spAutoFit/>
          </a:bodyPr>
          <a:lstStyle>
            <a:lvl1pPr>
              <a:defRPr sz="4400" b="1">
                <a:solidFill>
                  <a:schemeClr val="tx1"/>
                </a:solidFill>
                <a:latin typeface="EmbossedBlackWide" panose="020B0604020202020204"/>
                <a:ea typeface="ＭＳ Ｐゴシック" panose="020B0600070205080204" pitchFamily="34" charset="-128"/>
              </a:defRPr>
            </a:lvl1pPr>
            <a:lvl2pPr marL="37931725" indent="-37474525">
              <a:defRPr sz="4400" b="1">
                <a:solidFill>
                  <a:schemeClr val="tx1"/>
                </a:solidFill>
                <a:latin typeface="EmbossedBlackWide" panose="020B0604020202020204"/>
                <a:ea typeface="ＭＳ Ｐゴシック" panose="020B0600070205080204" pitchFamily="34" charset="-128"/>
              </a:defRPr>
            </a:lvl2pPr>
            <a:lvl3pPr>
              <a:defRPr sz="4400" b="1">
                <a:solidFill>
                  <a:schemeClr val="tx1"/>
                </a:solidFill>
                <a:latin typeface="EmbossedBlackWide" panose="020B0604020202020204"/>
                <a:ea typeface="ＭＳ Ｐゴシック" panose="020B0600070205080204" pitchFamily="34" charset="-128"/>
              </a:defRPr>
            </a:lvl3pPr>
            <a:lvl4pPr>
              <a:defRPr sz="4400" b="1">
                <a:solidFill>
                  <a:schemeClr val="tx1"/>
                </a:solidFill>
                <a:latin typeface="EmbossedBlackWide" panose="020B0604020202020204"/>
                <a:ea typeface="ＭＳ Ｐゴシック" panose="020B0600070205080204" pitchFamily="34" charset="-128"/>
              </a:defRPr>
            </a:lvl4pPr>
            <a:lvl5pPr>
              <a:defRPr sz="4400" b="1">
                <a:solidFill>
                  <a:schemeClr val="tx1"/>
                </a:solidFill>
                <a:latin typeface="EmbossedBlackWide" panose="020B0604020202020204"/>
                <a:ea typeface="ＭＳ Ｐゴシック" panose="020B0600070205080204" pitchFamily="34" charset="-128"/>
              </a:defRPr>
            </a:lvl5pPr>
            <a:lvl6pPr marL="457200" eaLnBrk="0" fontAlgn="base" hangingPunct="0">
              <a:spcBef>
                <a:spcPct val="0"/>
              </a:spcBef>
              <a:spcAft>
                <a:spcPct val="0"/>
              </a:spcAft>
              <a:defRPr sz="4400" b="1">
                <a:solidFill>
                  <a:schemeClr val="tx1"/>
                </a:solidFill>
                <a:latin typeface="EmbossedBlackWide" panose="020B0604020202020204"/>
                <a:ea typeface="ＭＳ Ｐゴシック" panose="020B0600070205080204" pitchFamily="34" charset="-128"/>
              </a:defRPr>
            </a:lvl6pPr>
            <a:lvl7pPr marL="914400" eaLnBrk="0" fontAlgn="base" hangingPunct="0">
              <a:spcBef>
                <a:spcPct val="0"/>
              </a:spcBef>
              <a:spcAft>
                <a:spcPct val="0"/>
              </a:spcAft>
              <a:defRPr sz="4400" b="1">
                <a:solidFill>
                  <a:schemeClr val="tx1"/>
                </a:solidFill>
                <a:latin typeface="EmbossedBlackWide" panose="020B0604020202020204"/>
                <a:ea typeface="ＭＳ Ｐゴシック" panose="020B0600070205080204" pitchFamily="34" charset="-128"/>
              </a:defRPr>
            </a:lvl7pPr>
            <a:lvl8pPr marL="1371600" eaLnBrk="0" fontAlgn="base" hangingPunct="0">
              <a:spcBef>
                <a:spcPct val="0"/>
              </a:spcBef>
              <a:spcAft>
                <a:spcPct val="0"/>
              </a:spcAft>
              <a:defRPr sz="4400" b="1">
                <a:solidFill>
                  <a:schemeClr val="tx1"/>
                </a:solidFill>
                <a:latin typeface="EmbossedBlackWide" panose="020B0604020202020204"/>
                <a:ea typeface="ＭＳ Ｐゴシック" panose="020B0600070205080204" pitchFamily="34" charset="-128"/>
              </a:defRPr>
            </a:lvl8pPr>
            <a:lvl9pPr marL="1828800" eaLnBrk="0" fontAlgn="base" hangingPunct="0">
              <a:spcBef>
                <a:spcPct val="0"/>
              </a:spcBef>
              <a:spcAft>
                <a:spcPct val="0"/>
              </a:spcAft>
              <a:defRPr sz="4400" b="1">
                <a:solidFill>
                  <a:schemeClr val="tx1"/>
                </a:solidFill>
                <a:latin typeface="EmbossedBlackWide" panose="020B0604020202020204"/>
                <a:ea typeface="ＭＳ Ｐゴシック" panose="020B0600070205080204" pitchFamily="34" charset="-128"/>
              </a:defRPr>
            </a:lvl9pPr>
          </a:lstStyle>
          <a:p>
            <a:r>
              <a:rPr lang="en-US" sz="3200" b="0">
                <a:solidFill>
                  <a:srgbClr val="F5E9E9"/>
                </a:solidFill>
                <a:effectLst>
                  <a:outerShdw blurRad="38100" dist="38100" dir="2700000" algn="tl">
                    <a:srgbClr val="000000"/>
                  </a:outerShdw>
                </a:effectLst>
                <a:latin typeface="Georgia" panose="02040502050405020303" pitchFamily="18" charset="0"/>
              </a:rPr>
              <a:t>A period of rapid inflation magnified the early quantum fluctuations</a:t>
            </a:r>
          </a:p>
        </p:txBody>
      </p:sp>
      <p:pic>
        <p:nvPicPr>
          <p:cNvPr id="530436" name="Picture 4" descr="The image “http://casa.colorado.edu/~ajsh/cosmo_04/wiener_map.gif” cannot be displayed, because it contains erro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2209800"/>
            <a:ext cx="65532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0437" name="Text Box 5"/>
          <p:cNvSpPr txBox="1">
            <a:spLocks noChangeArrowheads="1"/>
          </p:cNvSpPr>
          <p:nvPr/>
        </p:nvSpPr>
        <p:spPr bwMode="auto">
          <a:xfrm>
            <a:off x="1524000" y="5638800"/>
            <a:ext cx="6096000" cy="1066800"/>
          </a:xfrm>
          <a:prstGeom prst="rect">
            <a:avLst/>
          </a:prstGeom>
          <a:solidFill>
            <a:schemeClr val="bg2">
              <a:alpha val="41000"/>
            </a:schemeClr>
          </a:solidFill>
          <a:ln w="9525">
            <a:noFill/>
            <a:miter lim="800000"/>
            <a:headEnd/>
            <a:tailEnd/>
          </a:ln>
          <a:effectLst/>
        </p:spPr>
        <p:txBody>
          <a:bodyPr>
            <a:spAutoFit/>
          </a:bodyPr>
          <a:lstStyle>
            <a:lvl1pPr>
              <a:defRPr sz="4400" b="1">
                <a:solidFill>
                  <a:schemeClr val="tx1"/>
                </a:solidFill>
                <a:latin typeface="EmbossedBlackWide" panose="020B0604020202020204"/>
                <a:ea typeface="ＭＳ Ｐゴシック" panose="020B0600070205080204" pitchFamily="34" charset="-128"/>
              </a:defRPr>
            </a:lvl1pPr>
            <a:lvl2pPr marL="37931725" indent="-37474525">
              <a:defRPr sz="4400" b="1">
                <a:solidFill>
                  <a:schemeClr val="tx1"/>
                </a:solidFill>
                <a:latin typeface="EmbossedBlackWide" panose="020B0604020202020204"/>
                <a:ea typeface="ＭＳ Ｐゴシック" panose="020B0600070205080204" pitchFamily="34" charset="-128"/>
              </a:defRPr>
            </a:lvl2pPr>
            <a:lvl3pPr>
              <a:defRPr sz="4400" b="1">
                <a:solidFill>
                  <a:schemeClr val="tx1"/>
                </a:solidFill>
                <a:latin typeface="EmbossedBlackWide" panose="020B0604020202020204"/>
                <a:ea typeface="ＭＳ Ｐゴシック" panose="020B0600070205080204" pitchFamily="34" charset="-128"/>
              </a:defRPr>
            </a:lvl3pPr>
            <a:lvl4pPr>
              <a:defRPr sz="4400" b="1">
                <a:solidFill>
                  <a:schemeClr val="tx1"/>
                </a:solidFill>
                <a:latin typeface="EmbossedBlackWide" panose="020B0604020202020204"/>
                <a:ea typeface="ＭＳ Ｐゴシック" panose="020B0600070205080204" pitchFamily="34" charset="-128"/>
              </a:defRPr>
            </a:lvl4pPr>
            <a:lvl5pPr>
              <a:defRPr sz="4400" b="1">
                <a:solidFill>
                  <a:schemeClr val="tx1"/>
                </a:solidFill>
                <a:latin typeface="EmbossedBlackWide" panose="020B0604020202020204"/>
                <a:ea typeface="ＭＳ Ｐゴシック" panose="020B0600070205080204" pitchFamily="34" charset="-128"/>
              </a:defRPr>
            </a:lvl5pPr>
            <a:lvl6pPr marL="457200" eaLnBrk="0" fontAlgn="base" hangingPunct="0">
              <a:spcBef>
                <a:spcPct val="0"/>
              </a:spcBef>
              <a:spcAft>
                <a:spcPct val="0"/>
              </a:spcAft>
              <a:defRPr sz="4400" b="1">
                <a:solidFill>
                  <a:schemeClr val="tx1"/>
                </a:solidFill>
                <a:latin typeface="EmbossedBlackWide" panose="020B0604020202020204"/>
                <a:ea typeface="ＭＳ Ｐゴシック" panose="020B0600070205080204" pitchFamily="34" charset="-128"/>
              </a:defRPr>
            </a:lvl6pPr>
            <a:lvl7pPr marL="914400" eaLnBrk="0" fontAlgn="base" hangingPunct="0">
              <a:spcBef>
                <a:spcPct val="0"/>
              </a:spcBef>
              <a:spcAft>
                <a:spcPct val="0"/>
              </a:spcAft>
              <a:defRPr sz="4400" b="1">
                <a:solidFill>
                  <a:schemeClr val="tx1"/>
                </a:solidFill>
                <a:latin typeface="EmbossedBlackWide" panose="020B0604020202020204"/>
                <a:ea typeface="ＭＳ Ｐゴシック" panose="020B0600070205080204" pitchFamily="34" charset="-128"/>
              </a:defRPr>
            </a:lvl7pPr>
            <a:lvl8pPr marL="1371600" eaLnBrk="0" fontAlgn="base" hangingPunct="0">
              <a:spcBef>
                <a:spcPct val="0"/>
              </a:spcBef>
              <a:spcAft>
                <a:spcPct val="0"/>
              </a:spcAft>
              <a:defRPr sz="4400" b="1">
                <a:solidFill>
                  <a:schemeClr val="tx1"/>
                </a:solidFill>
                <a:latin typeface="EmbossedBlackWide" panose="020B0604020202020204"/>
                <a:ea typeface="ＭＳ Ｐゴシック" panose="020B0600070205080204" pitchFamily="34" charset="-128"/>
              </a:defRPr>
            </a:lvl8pPr>
            <a:lvl9pPr marL="1828800" eaLnBrk="0" fontAlgn="base" hangingPunct="0">
              <a:spcBef>
                <a:spcPct val="0"/>
              </a:spcBef>
              <a:spcAft>
                <a:spcPct val="0"/>
              </a:spcAft>
              <a:defRPr sz="4400" b="1">
                <a:solidFill>
                  <a:schemeClr val="tx1"/>
                </a:solidFill>
                <a:latin typeface="EmbossedBlackWide" panose="020B0604020202020204"/>
                <a:ea typeface="ＭＳ Ｐゴシック" panose="020B0600070205080204" pitchFamily="34" charset="-128"/>
              </a:defRPr>
            </a:lvl9pPr>
          </a:lstStyle>
          <a:p>
            <a:r>
              <a:rPr lang="en-US" sz="3200" b="0">
                <a:solidFill>
                  <a:srgbClr val="F5E9E9"/>
                </a:solidFill>
                <a:effectLst>
                  <a:outerShdw blurRad="38100" dist="38100" dir="2700000" algn="tl">
                    <a:srgbClr val="000000"/>
                  </a:outerShdw>
                </a:effectLst>
                <a:latin typeface="Georgia" panose="02040502050405020303" pitchFamily="18" charset="0"/>
              </a:rPr>
              <a:t>On large scales, the Universe is quite uniform</a:t>
            </a:r>
          </a:p>
        </p:txBody>
      </p:sp>
    </p:spTree>
    <p:extLst>
      <p:ext uri="{BB962C8B-B14F-4D97-AF65-F5344CB8AC3E}">
        <p14:creationId xmlns:p14="http://schemas.microsoft.com/office/powerpoint/2010/main" val="23689109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9" name="Picture 8" descr="23_09_Figure"/>
          <p:cNvPicPr>
            <a:picLocks noChangeAspect="1" noChangeArrowheads="1"/>
          </p:cNvPicPr>
          <p:nvPr/>
        </p:nvPicPr>
        <p:blipFill>
          <a:blip r:embed="rId3">
            <a:extLst>
              <a:ext uri="{28A0092B-C50C-407E-A947-70E740481C1C}">
                <a14:useLocalDpi xmlns:a14="http://schemas.microsoft.com/office/drawing/2010/main" val="0"/>
              </a:ext>
            </a:extLst>
          </a:blip>
          <a:srcRect b="5179"/>
          <a:stretch>
            <a:fillRect/>
          </a:stretch>
        </p:blipFill>
        <p:spPr bwMode="auto">
          <a:xfrm>
            <a:off x="301625" y="488950"/>
            <a:ext cx="8537575" cy="431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500" name="Picture 9" descr="InteractiveFig">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62875" y="4778375"/>
            <a:ext cx="1130300" cy="2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3"/>
          <p:cNvSpPr txBox="1">
            <a:spLocks noChangeArrowheads="1"/>
          </p:cNvSpPr>
          <p:nvPr/>
        </p:nvSpPr>
        <p:spPr bwMode="auto">
          <a:xfrm>
            <a:off x="381000" y="5334000"/>
            <a:ext cx="8458200" cy="954107"/>
          </a:xfrm>
          <a:prstGeom prst="rect">
            <a:avLst/>
          </a:prstGeom>
          <a:solidFill>
            <a:schemeClr val="bg2">
              <a:alpha val="41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a:defRPr>
                <a:solidFill>
                  <a:schemeClr val="tx1"/>
                </a:solidFill>
                <a:latin typeface="Arial" charset="0"/>
              </a:defRPr>
            </a:lvl1pPr>
            <a:lvl2pPr marL="2063750" algn="l">
              <a:defRPr>
                <a:solidFill>
                  <a:schemeClr val="tx1"/>
                </a:solidFill>
                <a:latin typeface="Arial" charset="0"/>
              </a:defRPr>
            </a:lvl2pPr>
            <a:lvl3pPr marL="2178050" algn="l">
              <a:defRPr>
                <a:solidFill>
                  <a:schemeClr val="tx1"/>
                </a:solidFill>
                <a:latin typeface="Arial" charset="0"/>
              </a:defRPr>
            </a:lvl3pPr>
            <a:lvl4pPr marL="2292350" algn="l">
              <a:defRPr>
                <a:solidFill>
                  <a:schemeClr val="tx1"/>
                </a:solidFill>
                <a:latin typeface="Arial" charset="0"/>
              </a:defRPr>
            </a:lvl4pPr>
            <a:lvl5pPr marL="2406650" algn="l">
              <a:defRPr>
                <a:solidFill>
                  <a:schemeClr val="tx1"/>
                </a:solidFill>
                <a:latin typeface="Arial" charset="0"/>
              </a:defRPr>
            </a:lvl5pPr>
            <a:lvl6pPr marL="2863850" fontAlgn="base">
              <a:spcBef>
                <a:spcPct val="0"/>
              </a:spcBef>
              <a:spcAft>
                <a:spcPct val="0"/>
              </a:spcAft>
              <a:defRPr>
                <a:solidFill>
                  <a:schemeClr val="tx1"/>
                </a:solidFill>
                <a:latin typeface="Arial" charset="0"/>
              </a:defRPr>
            </a:lvl6pPr>
            <a:lvl7pPr marL="3321050" fontAlgn="base">
              <a:spcBef>
                <a:spcPct val="0"/>
              </a:spcBef>
              <a:spcAft>
                <a:spcPct val="0"/>
              </a:spcAft>
              <a:defRPr>
                <a:solidFill>
                  <a:schemeClr val="tx1"/>
                </a:solidFill>
                <a:latin typeface="Arial" charset="0"/>
              </a:defRPr>
            </a:lvl7pPr>
            <a:lvl8pPr marL="3778250" fontAlgn="base">
              <a:spcBef>
                <a:spcPct val="0"/>
              </a:spcBef>
              <a:spcAft>
                <a:spcPct val="0"/>
              </a:spcAft>
              <a:defRPr>
                <a:solidFill>
                  <a:schemeClr val="tx1"/>
                </a:solidFill>
                <a:latin typeface="Arial" charset="0"/>
              </a:defRPr>
            </a:lvl8pPr>
            <a:lvl9pPr marL="4235450" fontAlgn="base">
              <a:spcBef>
                <a:spcPct val="0"/>
              </a:spcBef>
              <a:spcAft>
                <a:spcPct val="0"/>
              </a:spcAft>
              <a:defRPr>
                <a:solidFill>
                  <a:schemeClr val="tx1"/>
                </a:solidFill>
                <a:latin typeface="Arial" charset="0"/>
              </a:defRPr>
            </a:lvl9pPr>
          </a:lstStyle>
          <a:p>
            <a:pPr lvl="0" algn="ctr"/>
            <a:r>
              <a:rPr lang="en-US" sz="2800" dirty="0">
                <a:solidFill>
                  <a:srgbClr val="FFFFFF"/>
                </a:solidFill>
                <a:effectLst>
                  <a:outerShdw blurRad="38100" dist="38100" dir="2700000" algn="tl">
                    <a:srgbClr val="000000"/>
                  </a:outerShdw>
                </a:effectLst>
                <a:latin typeface="Georgia"/>
              </a:rPr>
              <a:t>WMAP gives us detailed baby pictures of structure in the universe.</a:t>
            </a:r>
          </a:p>
        </p:txBody>
      </p:sp>
    </p:spTree>
    <p:extLst>
      <p:ext uri="{BB962C8B-B14F-4D97-AF65-F5344CB8AC3E}">
        <p14:creationId xmlns:p14="http://schemas.microsoft.com/office/powerpoint/2010/main" val="282156659"/>
      </p:ext>
    </p:extLst>
  </p:cSld>
  <p:clrMapOvr>
    <a:masterClrMapping/>
  </p:clrMapOvr>
  <p:transition>
    <p:sndAc>
      <p:endSnd/>
    </p:sndAc>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6578" name="Text Box 2"/>
          <p:cNvSpPr txBox="1">
            <a:spLocks noChangeArrowheads="1"/>
          </p:cNvSpPr>
          <p:nvPr/>
        </p:nvSpPr>
        <p:spPr bwMode="auto">
          <a:xfrm>
            <a:off x="0" y="0"/>
            <a:ext cx="9144000" cy="914400"/>
          </a:xfrm>
          <a:prstGeom prst="rect">
            <a:avLst/>
          </a:prstGeom>
          <a:solidFill>
            <a:schemeClr val="bg2">
              <a:alpha val="41000"/>
            </a:schemeClr>
          </a:solidFill>
          <a:ln w="9525">
            <a:noFill/>
            <a:miter lim="800000"/>
            <a:headEnd/>
            <a:tailEnd/>
          </a:ln>
          <a:effectLst/>
        </p:spPr>
        <p:txBody>
          <a:bodyPr>
            <a:spAutoFit/>
          </a:bodyPr>
          <a:lstStyle>
            <a:lvl1pPr>
              <a:defRPr sz="4400" b="1">
                <a:solidFill>
                  <a:schemeClr val="tx1"/>
                </a:solidFill>
                <a:latin typeface="EmbossedBlackWide" panose="020B0604020202020204"/>
                <a:ea typeface="ＭＳ Ｐゴシック" panose="020B0600070205080204" pitchFamily="34" charset="-128"/>
              </a:defRPr>
            </a:lvl1pPr>
            <a:lvl2pPr marL="37931725" indent="-37474525">
              <a:defRPr sz="4400" b="1">
                <a:solidFill>
                  <a:schemeClr val="tx1"/>
                </a:solidFill>
                <a:latin typeface="EmbossedBlackWide" panose="020B0604020202020204"/>
                <a:ea typeface="ＭＳ Ｐゴシック" panose="020B0600070205080204" pitchFamily="34" charset="-128"/>
              </a:defRPr>
            </a:lvl2pPr>
            <a:lvl3pPr>
              <a:defRPr sz="4400" b="1">
                <a:solidFill>
                  <a:schemeClr val="tx1"/>
                </a:solidFill>
                <a:latin typeface="EmbossedBlackWide" panose="020B0604020202020204"/>
                <a:ea typeface="ＭＳ Ｐゴシック" panose="020B0600070205080204" pitchFamily="34" charset="-128"/>
              </a:defRPr>
            </a:lvl3pPr>
            <a:lvl4pPr>
              <a:defRPr sz="4400" b="1">
                <a:solidFill>
                  <a:schemeClr val="tx1"/>
                </a:solidFill>
                <a:latin typeface="EmbossedBlackWide" panose="020B0604020202020204"/>
                <a:ea typeface="ＭＳ Ｐゴシック" panose="020B0600070205080204" pitchFamily="34" charset="-128"/>
              </a:defRPr>
            </a:lvl4pPr>
            <a:lvl5pPr>
              <a:defRPr sz="4400" b="1">
                <a:solidFill>
                  <a:schemeClr val="tx1"/>
                </a:solidFill>
                <a:latin typeface="EmbossedBlackWide" panose="020B0604020202020204"/>
                <a:ea typeface="ＭＳ Ｐゴシック" panose="020B0600070205080204" pitchFamily="34" charset="-128"/>
              </a:defRPr>
            </a:lvl5pPr>
            <a:lvl6pPr marL="457200" eaLnBrk="0" fontAlgn="base" hangingPunct="0">
              <a:spcBef>
                <a:spcPct val="0"/>
              </a:spcBef>
              <a:spcAft>
                <a:spcPct val="0"/>
              </a:spcAft>
              <a:defRPr sz="4400" b="1">
                <a:solidFill>
                  <a:schemeClr val="tx1"/>
                </a:solidFill>
                <a:latin typeface="EmbossedBlackWide" panose="020B0604020202020204"/>
                <a:ea typeface="ＭＳ Ｐゴシック" panose="020B0600070205080204" pitchFamily="34" charset="-128"/>
              </a:defRPr>
            </a:lvl6pPr>
            <a:lvl7pPr marL="914400" eaLnBrk="0" fontAlgn="base" hangingPunct="0">
              <a:spcBef>
                <a:spcPct val="0"/>
              </a:spcBef>
              <a:spcAft>
                <a:spcPct val="0"/>
              </a:spcAft>
              <a:defRPr sz="4400" b="1">
                <a:solidFill>
                  <a:schemeClr val="tx1"/>
                </a:solidFill>
                <a:latin typeface="EmbossedBlackWide" panose="020B0604020202020204"/>
                <a:ea typeface="ＭＳ Ｐゴシック" panose="020B0600070205080204" pitchFamily="34" charset="-128"/>
              </a:defRPr>
            </a:lvl7pPr>
            <a:lvl8pPr marL="1371600" eaLnBrk="0" fontAlgn="base" hangingPunct="0">
              <a:spcBef>
                <a:spcPct val="0"/>
              </a:spcBef>
              <a:spcAft>
                <a:spcPct val="0"/>
              </a:spcAft>
              <a:defRPr sz="4400" b="1">
                <a:solidFill>
                  <a:schemeClr val="tx1"/>
                </a:solidFill>
                <a:latin typeface="EmbossedBlackWide" panose="020B0604020202020204"/>
                <a:ea typeface="ＭＳ Ｐゴシック" panose="020B0600070205080204" pitchFamily="34" charset="-128"/>
              </a:defRPr>
            </a:lvl8pPr>
            <a:lvl9pPr marL="1828800" eaLnBrk="0" fontAlgn="base" hangingPunct="0">
              <a:spcBef>
                <a:spcPct val="0"/>
              </a:spcBef>
              <a:spcAft>
                <a:spcPct val="0"/>
              </a:spcAft>
              <a:defRPr sz="4400" b="1">
                <a:solidFill>
                  <a:schemeClr val="tx1"/>
                </a:solidFill>
                <a:latin typeface="EmbossedBlackWide" panose="020B0604020202020204"/>
                <a:ea typeface="ＭＳ Ｐゴシック" panose="020B0600070205080204" pitchFamily="34" charset="-128"/>
              </a:defRPr>
            </a:lvl9pPr>
          </a:lstStyle>
          <a:p>
            <a:r>
              <a:rPr lang="en-US" sz="5400" b="0">
                <a:solidFill>
                  <a:srgbClr val="F5E9E9"/>
                </a:solidFill>
                <a:effectLst>
                  <a:outerShdw blurRad="38100" dist="38100" dir="2700000" algn="tl">
                    <a:srgbClr val="000000"/>
                  </a:outerShdw>
                </a:effectLst>
                <a:latin typeface="Georgia" panose="02040502050405020303" pitchFamily="18" charset="0"/>
              </a:rPr>
              <a:t>How to Build a Universe</a:t>
            </a:r>
          </a:p>
        </p:txBody>
      </p:sp>
      <p:pic>
        <p:nvPicPr>
          <p:cNvPr id="108547" name="Picture 4" descr="structure_formation">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1600" y="1600200"/>
            <a:ext cx="3657600" cy="323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48" name="Picture 6" descr="2dFzcone_main"/>
          <p:cNvPicPr>
            <a:picLocks noChangeAspect="1" noChangeArrowheads="1"/>
          </p:cNvPicPr>
          <p:nvPr/>
        </p:nvPicPr>
        <p:blipFill>
          <a:blip r:embed="rId5">
            <a:duotone>
              <a:prstClr val="black"/>
              <a:schemeClr val="accent3">
                <a:tint val="45000"/>
                <a:satMod val="400000"/>
              </a:schemeClr>
            </a:duotone>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57200" y="1828800"/>
            <a:ext cx="4572000" cy="273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6583" name="Text Box 7"/>
          <p:cNvSpPr txBox="1">
            <a:spLocks noChangeArrowheads="1"/>
          </p:cNvSpPr>
          <p:nvPr/>
        </p:nvSpPr>
        <p:spPr bwMode="auto">
          <a:xfrm>
            <a:off x="1295400" y="5438775"/>
            <a:ext cx="6553200" cy="1190625"/>
          </a:xfrm>
          <a:prstGeom prst="rect">
            <a:avLst/>
          </a:prstGeom>
          <a:solidFill>
            <a:schemeClr val="bg2">
              <a:alpha val="41000"/>
            </a:schemeClr>
          </a:solidFill>
          <a:ln w="9525">
            <a:noFill/>
            <a:miter lim="800000"/>
            <a:headEnd/>
            <a:tailEnd/>
          </a:ln>
          <a:effectLst/>
        </p:spPr>
        <p:txBody>
          <a:bodyPr>
            <a:spAutoFit/>
          </a:bodyPr>
          <a:lstStyle>
            <a:lvl1pPr>
              <a:defRPr sz="4400" b="1">
                <a:solidFill>
                  <a:schemeClr val="tx1"/>
                </a:solidFill>
                <a:latin typeface="EmbossedBlackWide" panose="020B0604020202020204"/>
                <a:ea typeface="ＭＳ Ｐゴシック" panose="020B0600070205080204" pitchFamily="34" charset="-128"/>
              </a:defRPr>
            </a:lvl1pPr>
            <a:lvl2pPr marL="37931725" indent="-37474525">
              <a:defRPr sz="4400" b="1">
                <a:solidFill>
                  <a:schemeClr val="tx1"/>
                </a:solidFill>
                <a:latin typeface="EmbossedBlackWide" panose="020B0604020202020204"/>
                <a:ea typeface="ＭＳ Ｐゴシック" panose="020B0600070205080204" pitchFamily="34" charset="-128"/>
              </a:defRPr>
            </a:lvl2pPr>
            <a:lvl3pPr>
              <a:defRPr sz="4400" b="1">
                <a:solidFill>
                  <a:schemeClr val="tx1"/>
                </a:solidFill>
                <a:latin typeface="EmbossedBlackWide" panose="020B0604020202020204"/>
                <a:ea typeface="ＭＳ Ｐゴシック" panose="020B0600070205080204" pitchFamily="34" charset="-128"/>
              </a:defRPr>
            </a:lvl3pPr>
            <a:lvl4pPr>
              <a:defRPr sz="4400" b="1">
                <a:solidFill>
                  <a:schemeClr val="tx1"/>
                </a:solidFill>
                <a:latin typeface="EmbossedBlackWide" panose="020B0604020202020204"/>
                <a:ea typeface="ＭＳ Ｐゴシック" panose="020B0600070205080204" pitchFamily="34" charset="-128"/>
              </a:defRPr>
            </a:lvl4pPr>
            <a:lvl5pPr>
              <a:defRPr sz="4400" b="1">
                <a:solidFill>
                  <a:schemeClr val="tx1"/>
                </a:solidFill>
                <a:latin typeface="EmbossedBlackWide" panose="020B0604020202020204"/>
                <a:ea typeface="ＭＳ Ｐゴシック" panose="020B0600070205080204" pitchFamily="34" charset="-128"/>
              </a:defRPr>
            </a:lvl5pPr>
            <a:lvl6pPr marL="457200" eaLnBrk="0" fontAlgn="base" hangingPunct="0">
              <a:spcBef>
                <a:spcPct val="0"/>
              </a:spcBef>
              <a:spcAft>
                <a:spcPct val="0"/>
              </a:spcAft>
              <a:defRPr sz="4400" b="1">
                <a:solidFill>
                  <a:schemeClr val="tx1"/>
                </a:solidFill>
                <a:latin typeface="EmbossedBlackWide" panose="020B0604020202020204"/>
                <a:ea typeface="ＭＳ Ｐゴシック" panose="020B0600070205080204" pitchFamily="34" charset="-128"/>
              </a:defRPr>
            </a:lvl6pPr>
            <a:lvl7pPr marL="914400" eaLnBrk="0" fontAlgn="base" hangingPunct="0">
              <a:spcBef>
                <a:spcPct val="0"/>
              </a:spcBef>
              <a:spcAft>
                <a:spcPct val="0"/>
              </a:spcAft>
              <a:defRPr sz="4400" b="1">
                <a:solidFill>
                  <a:schemeClr val="tx1"/>
                </a:solidFill>
                <a:latin typeface="EmbossedBlackWide" panose="020B0604020202020204"/>
                <a:ea typeface="ＭＳ Ｐゴシック" panose="020B0600070205080204" pitchFamily="34" charset="-128"/>
              </a:defRPr>
            </a:lvl7pPr>
            <a:lvl8pPr marL="1371600" eaLnBrk="0" fontAlgn="base" hangingPunct="0">
              <a:spcBef>
                <a:spcPct val="0"/>
              </a:spcBef>
              <a:spcAft>
                <a:spcPct val="0"/>
              </a:spcAft>
              <a:defRPr sz="4400" b="1">
                <a:solidFill>
                  <a:schemeClr val="tx1"/>
                </a:solidFill>
                <a:latin typeface="EmbossedBlackWide" panose="020B0604020202020204"/>
                <a:ea typeface="ＭＳ Ｐゴシック" panose="020B0600070205080204" pitchFamily="34" charset="-128"/>
              </a:defRPr>
            </a:lvl8pPr>
            <a:lvl9pPr marL="1828800" eaLnBrk="0" fontAlgn="base" hangingPunct="0">
              <a:spcBef>
                <a:spcPct val="0"/>
              </a:spcBef>
              <a:spcAft>
                <a:spcPct val="0"/>
              </a:spcAft>
              <a:defRPr sz="4400" b="1">
                <a:solidFill>
                  <a:schemeClr val="tx1"/>
                </a:solidFill>
                <a:latin typeface="EmbossedBlackWide" panose="020B0604020202020204"/>
                <a:ea typeface="ＭＳ Ｐゴシック" panose="020B0600070205080204" pitchFamily="34" charset="-128"/>
              </a:defRPr>
            </a:lvl9pPr>
          </a:lstStyle>
          <a:p>
            <a:r>
              <a:rPr lang="en-US" sz="3600" b="0" dirty="0">
                <a:solidFill>
                  <a:srgbClr val="F5E9E9"/>
                </a:solidFill>
                <a:effectLst>
                  <a:outerShdw blurRad="38100" dist="38100" dir="2700000" algn="tl">
                    <a:srgbClr val="000000"/>
                  </a:outerShdw>
                </a:effectLst>
                <a:latin typeface="Georgia" panose="02040502050405020303" pitchFamily="18" charset="0"/>
              </a:rPr>
              <a:t>The original </a:t>
            </a:r>
            <a:r>
              <a:rPr lang="en-US" sz="3600" b="0" dirty="0" smtClean="0">
                <a:solidFill>
                  <a:srgbClr val="F5E9E9"/>
                </a:solidFill>
                <a:effectLst>
                  <a:outerShdw blurRad="38100" dist="38100" dir="2700000" algn="tl">
                    <a:srgbClr val="000000"/>
                  </a:outerShdw>
                </a:effectLst>
                <a:latin typeface="Georgia" panose="02040502050405020303" pitchFamily="18" charset="0"/>
              </a:rPr>
              <a:t>over-densities </a:t>
            </a:r>
            <a:r>
              <a:rPr lang="en-US" sz="3600" b="0" dirty="0">
                <a:solidFill>
                  <a:srgbClr val="F5E9E9"/>
                </a:solidFill>
                <a:effectLst>
                  <a:outerShdw blurRad="38100" dist="38100" dir="2700000" algn="tl">
                    <a:srgbClr val="000000"/>
                  </a:outerShdw>
                </a:effectLst>
                <a:latin typeface="Georgia" panose="02040502050405020303" pitchFamily="18" charset="0"/>
              </a:rPr>
              <a:t>eventually </a:t>
            </a:r>
            <a:r>
              <a:rPr lang="en-US" sz="3600" b="0" dirty="0" smtClean="0">
                <a:solidFill>
                  <a:srgbClr val="F5E9E9"/>
                </a:solidFill>
                <a:effectLst>
                  <a:outerShdw blurRad="38100" dist="38100" dir="2700000" algn="tl">
                    <a:srgbClr val="000000"/>
                  </a:outerShdw>
                </a:effectLst>
                <a:latin typeface="Georgia" panose="02040502050405020303" pitchFamily="18" charset="0"/>
              </a:rPr>
              <a:t>grew…</a:t>
            </a:r>
            <a:endParaRPr lang="en-US" sz="3600" b="0" dirty="0">
              <a:solidFill>
                <a:srgbClr val="F5E9E9"/>
              </a:solidFill>
              <a:effectLst>
                <a:outerShdw blurRad="38100" dist="38100" dir="2700000" algn="tl">
                  <a:srgbClr val="000000"/>
                </a:outerShdw>
              </a:effectLst>
              <a:latin typeface="Georgia" panose="02040502050405020303" pitchFamily="18" charset="0"/>
            </a:endParaRPr>
          </a:p>
        </p:txBody>
      </p:sp>
    </p:spTree>
    <p:extLst>
      <p:ext uri="{BB962C8B-B14F-4D97-AF65-F5344CB8AC3E}">
        <p14:creationId xmlns:p14="http://schemas.microsoft.com/office/powerpoint/2010/main" val="353474318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42" name="Text Box 2"/>
          <p:cNvSpPr txBox="1">
            <a:spLocks noChangeArrowheads="1"/>
          </p:cNvSpPr>
          <p:nvPr/>
        </p:nvSpPr>
        <p:spPr bwMode="auto">
          <a:xfrm>
            <a:off x="0" y="0"/>
            <a:ext cx="9144000" cy="914400"/>
          </a:xfrm>
          <a:prstGeom prst="rect">
            <a:avLst/>
          </a:prstGeom>
          <a:solidFill>
            <a:schemeClr val="bg2">
              <a:alpha val="41000"/>
            </a:schemeClr>
          </a:solidFill>
          <a:ln w="9525">
            <a:noFill/>
            <a:miter lim="800000"/>
            <a:headEnd/>
            <a:tailEnd/>
          </a:ln>
          <a:effectLst/>
        </p:spPr>
        <p:txBody>
          <a:bodyPr>
            <a:spAutoFit/>
          </a:bodyPr>
          <a:lstStyle>
            <a:lvl1pPr>
              <a:defRPr sz="4400" b="1">
                <a:solidFill>
                  <a:schemeClr val="tx1"/>
                </a:solidFill>
                <a:latin typeface="EmbossedBlackWide" panose="020B0604020202020204"/>
                <a:ea typeface="ＭＳ Ｐゴシック" panose="020B0600070205080204" pitchFamily="34" charset="-128"/>
              </a:defRPr>
            </a:lvl1pPr>
            <a:lvl2pPr marL="37931725" indent="-37474525">
              <a:defRPr sz="4400" b="1">
                <a:solidFill>
                  <a:schemeClr val="tx1"/>
                </a:solidFill>
                <a:latin typeface="EmbossedBlackWide" panose="020B0604020202020204"/>
                <a:ea typeface="ＭＳ Ｐゴシック" panose="020B0600070205080204" pitchFamily="34" charset="-128"/>
              </a:defRPr>
            </a:lvl2pPr>
            <a:lvl3pPr>
              <a:defRPr sz="4400" b="1">
                <a:solidFill>
                  <a:schemeClr val="tx1"/>
                </a:solidFill>
                <a:latin typeface="EmbossedBlackWide" panose="020B0604020202020204"/>
                <a:ea typeface="ＭＳ Ｐゴシック" panose="020B0600070205080204" pitchFamily="34" charset="-128"/>
              </a:defRPr>
            </a:lvl3pPr>
            <a:lvl4pPr>
              <a:defRPr sz="4400" b="1">
                <a:solidFill>
                  <a:schemeClr val="tx1"/>
                </a:solidFill>
                <a:latin typeface="EmbossedBlackWide" panose="020B0604020202020204"/>
                <a:ea typeface="ＭＳ Ｐゴシック" panose="020B0600070205080204" pitchFamily="34" charset="-128"/>
              </a:defRPr>
            </a:lvl4pPr>
            <a:lvl5pPr>
              <a:defRPr sz="4400" b="1">
                <a:solidFill>
                  <a:schemeClr val="tx1"/>
                </a:solidFill>
                <a:latin typeface="EmbossedBlackWide" panose="020B0604020202020204"/>
                <a:ea typeface="ＭＳ Ｐゴシック" panose="020B0600070205080204" pitchFamily="34" charset="-128"/>
              </a:defRPr>
            </a:lvl5pPr>
            <a:lvl6pPr marL="457200" eaLnBrk="0" fontAlgn="base" hangingPunct="0">
              <a:spcBef>
                <a:spcPct val="0"/>
              </a:spcBef>
              <a:spcAft>
                <a:spcPct val="0"/>
              </a:spcAft>
              <a:defRPr sz="4400" b="1">
                <a:solidFill>
                  <a:schemeClr val="tx1"/>
                </a:solidFill>
                <a:latin typeface="EmbossedBlackWide" panose="020B0604020202020204"/>
                <a:ea typeface="ＭＳ Ｐゴシック" panose="020B0600070205080204" pitchFamily="34" charset="-128"/>
              </a:defRPr>
            </a:lvl6pPr>
            <a:lvl7pPr marL="914400" eaLnBrk="0" fontAlgn="base" hangingPunct="0">
              <a:spcBef>
                <a:spcPct val="0"/>
              </a:spcBef>
              <a:spcAft>
                <a:spcPct val="0"/>
              </a:spcAft>
              <a:defRPr sz="4400" b="1">
                <a:solidFill>
                  <a:schemeClr val="tx1"/>
                </a:solidFill>
                <a:latin typeface="EmbossedBlackWide" panose="020B0604020202020204"/>
                <a:ea typeface="ＭＳ Ｐゴシック" panose="020B0600070205080204" pitchFamily="34" charset="-128"/>
              </a:defRPr>
            </a:lvl7pPr>
            <a:lvl8pPr marL="1371600" eaLnBrk="0" fontAlgn="base" hangingPunct="0">
              <a:spcBef>
                <a:spcPct val="0"/>
              </a:spcBef>
              <a:spcAft>
                <a:spcPct val="0"/>
              </a:spcAft>
              <a:defRPr sz="4400" b="1">
                <a:solidFill>
                  <a:schemeClr val="tx1"/>
                </a:solidFill>
                <a:latin typeface="EmbossedBlackWide" panose="020B0604020202020204"/>
                <a:ea typeface="ＭＳ Ｐゴシック" panose="020B0600070205080204" pitchFamily="34" charset="-128"/>
              </a:defRPr>
            </a:lvl8pPr>
            <a:lvl9pPr marL="1828800" eaLnBrk="0" fontAlgn="base" hangingPunct="0">
              <a:spcBef>
                <a:spcPct val="0"/>
              </a:spcBef>
              <a:spcAft>
                <a:spcPct val="0"/>
              </a:spcAft>
              <a:defRPr sz="4400" b="1">
                <a:solidFill>
                  <a:schemeClr val="tx1"/>
                </a:solidFill>
                <a:latin typeface="EmbossedBlackWide" panose="020B0604020202020204"/>
                <a:ea typeface="ＭＳ Ｐゴシック" panose="020B0600070205080204" pitchFamily="34" charset="-128"/>
              </a:defRPr>
            </a:lvl9pPr>
          </a:lstStyle>
          <a:p>
            <a:r>
              <a:rPr lang="en-US" sz="5400" b="0">
                <a:solidFill>
                  <a:srgbClr val="F5E9E9"/>
                </a:solidFill>
                <a:effectLst>
                  <a:outerShdw blurRad="38100" dist="38100" dir="2700000" algn="tl">
                    <a:srgbClr val="000000"/>
                  </a:outerShdw>
                </a:effectLst>
                <a:latin typeface="Georgia" panose="02040502050405020303" pitchFamily="18" charset="0"/>
              </a:rPr>
              <a:t>Galactic Red Shift</a:t>
            </a:r>
          </a:p>
        </p:txBody>
      </p:sp>
      <p:sp>
        <p:nvSpPr>
          <p:cNvPr id="573443" name="Text Box 3"/>
          <p:cNvSpPr txBox="1">
            <a:spLocks noChangeArrowheads="1"/>
          </p:cNvSpPr>
          <p:nvPr/>
        </p:nvSpPr>
        <p:spPr bwMode="auto">
          <a:xfrm>
            <a:off x="1066800" y="1187450"/>
            <a:ext cx="7010400" cy="641350"/>
          </a:xfrm>
          <a:prstGeom prst="rect">
            <a:avLst/>
          </a:prstGeom>
          <a:solidFill>
            <a:schemeClr val="bg2">
              <a:alpha val="41000"/>
            </a:schemeClr>
          </a:solidFill>
          <a:ln w="9525">
            <a:noFill/>
            <a:miter lim="800000"/>
            <a:headEnd/>
            <a:tailEnd/>
          </a:ln>
          <a:effectLst/>
        </p:spPr>
        <p:txBody>
          <a:bodyPr>
            <a:spAutoFit/>
          </a:bodyPr>
          <a:lstStyle>
            <a:lvl1pPr>
              <a:defRPr sz="4400" b="1">
                <a:solidFill>
                  <a:schemeClr val="tx1"/>
                </a:solidFill>
                <a:latin typeface="EmbossedBlackWide" panose="020B0604020202020204"/>
                <a:ea typeface="ＭＳ Ｐゴシック" panose="020B0600070205080204" pitchFamily="34" charset="-128"/>
              </a:defRPr>
            </a:lvl1pPr>
            <a:lvl2pPr marL="37931725" indent="-37474525">
              <a:defRPr sz="4400" b="1">
                <a:solidFill>
                  <a:schemeClr val="tx1"/>
                </a:solidFill>
                <a:latin typeface="EmbossedBlackWide" panose="020B0604020202020204"/>
                <a:ea typeface="ＭＳ Ｐゴシック" panose="020B0600070205080204" pitchFamily="34" charset="-128"/>
              </a:defRPr>
            </a:lvl2pPr>
            <a:lvl3pPr>
              <a:defRPr sz="4400" b="1">
                <a:solidFill>
                  <a:schemeClr val="tx1"/>
                </a:solidFill>
                <a:latin typeface="EmbossedBlackWide" panose="020B0604020202020204"/>
                <a:ea typeface="ＭＳ Ｐゴシック" panose="020B0600070205080204" pitchFamily="34" charset="-128"/>
              </a:defRPr>
            </a:lvl3pPr>
            <a:lvl4pPr>
              <a:defRPr sz="4400" b="1">
                <a:solidFill>
                  <a:schemeClr val="tx1"/>
                </a:solidFill>
                <a:latin typeface="EmbossedBlackWide" panose="020B0604020202020204"/>
                <a:ea typeface="ＭＳ Ｐゴシック" panose="020B0600070205080204" pitchFamily="34" charset="-128"/>
              </a:defRPr>
            </a:lvl4pPr>
            <a:lvl5pPr>
              <a:defRPr sz="4400" b="1">
                <a:solidFill>
                  <a:schemeClr val="tx1"/>
                </a:solidFill>
                <a:latin typeface="EmbossedBlackWide" panose="020B0604020202020204"/>
                <a:ea typeface="ＭＳ Ｐゴシック" panose="020B0600070205080204" pitchFamily="34" charset="-128"/>
              </a:defRPr>
            </a:lvl5pPr>
            <a:lvl6pPr marL="457200" eaLnBrk="0" fontAlgn="base" hangingPunct="0">
              <a:spcBef>
                <a:spcPct val="0"/>
              </a:spcBef>
              <a:spcAft>
                <a:spcPct val="0"/>
              </a:spcAft>
              <a:defRPr sz="4400" b="1">
                <a:solidFill>
                  <a:schemeClr val="tx1"/>
                </a:solidFill>
                <a:latin typeface="EmbossedBlackWide" panose="020B0604020202020204"/>
                <a:ea typeface="ＭＳ Ｐゴシック" panose="020B0600070205080204" pitchFamily="34" charset="-128"/>
              </a:defRPr>
            </a:lvl6pPr>
            <a:lvl7pPr marL="914400" eaLnBrk="0" fontAlgn="base" hangingPunct="0">
              <a:spcBef>
                <a:spcPct val="0"/>
              </a:spcBef>
              <a:spcAft>
                <a:spcPct val="0"/>
              </a:spcAft>
              <a:defRPr sz="4400" b="1">
                <a:solidFill>
                  <a:schemeClr val="tx1"/>
                </a:solidFill>
                <a:latin typeface="EmbossedBlackWide" panose="020B0604020202020204"/>
                <a:ea typeface="ＭＳ Ｐゴシック" panose="020B0600070205080204" pitchFamily="34" charset="-128"/>
              </a:defRPr>
            </a:lvl7pPr>
            <a:lvl8pPr marL="1371600" eaLnBrk="0" fontAlgn="base" hangingPunct="0">
              <a:spcBef>
                <a:spcPct val="0"/>
              </a:spcBef>
              <a:spcAft>
                <a:spcPct val="0"/>
              </a:spcAft>
              <a:defRPr sz="4400" b="1">
                <a:solidFill>
                  <a:schemeClr val="tx1"/>
                </a:solidFill>
                <a:latin typeface="EmbossedBlackWide" panose="020B0604020202020204"/>
                <a:ea typeface="ＭＳ Ｐゴシック" panose="020B0600070205080204" pitchFamily="34" charset="-128"/>
              </a:defRPr>
            </a:lvl8pPr>
            <a:lvl9pPr marL="1828800" eaLnBrk="0" fontAlgn="base" hangingPunct="0">
              <a:spcBef>
                <a:spcPct val="0"/>
              </a:spcBef>
              <a:spcAft>
                <a:spcPct val="0"/>
              </a:spcAft>
              <a:defRPr sz="4400" b="1">
                <a:solidFill>
                  <a:schemeClr val="tx1"/>
                </a:solidFill>
                <a:latin typeface="EmbossedBlackWide" panose="020B0604020202020204"/>
                <a:ea typeface="ＭＳ Ｐゴシック" panose="020B0600070205080204" pitchFamily="34" charset="-128"/>
              </a:defRPr>
            </a:lvl9pPr>
          </a:lstStyle>
          <a:p>
            <a:r>
              <a:rPr lang="en-US" sz="3600" b="0" dirty="0">
                <a:solidFill>
                  <a:srgbClr val="F5E9E9"/>
                </a:solidFill>
                <a:effectLst>
                  <a:outerShdw blurRad="38100" dist="38100" dir="2700000" algn="tl">
                    <a:srgbClr val="000000"/>
                  </a:outerShdw>
                </a:effectLst>
                <a:latin typeface="Georgia" panose="02040502050405020303" pitchFamily="18" charset="0"/>
              </a:rPr>
              <a:t>Everything is moving away! </a:t>
            </a:r>
          </a:p>
        </p:txBody>
      </p:sp>
      <p:pic>
        <p:nvPicPr>
          <p:cNvPr id="47108"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107946"/>
            <a:ext cx="3471863"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9" name="Picture 8" descr="Plot of Hubble's 1929 resul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34690" y="2554224"/>
            <a:ext cx="4692604" cy="3349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631093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6583" name="Text Box 7"/>
          <p:cNvSpPr txBox="1">
            <a:spLocks noChangeArrowheads="1"/>
          </p:cNvSpPr>
          <p:nvPr/>
        </p:nvSpPr>
        <p:spPr bwMode="auto">
          <a:xfrm>
            <a:off x="989012" y="5410200"/>
            <a:ext cx="7182017" cy="1200329"/>
          </a:xfrm>
          <a:prstGeom prst="rect">
            <a:avLst/>
          </a:prstGeom>
          <a:solidFill>
            <a:schemeClr val="bg2">
              <a:alpha val="41000"/>
            </a:schemeClr>
          </a:solidFill>
          <a:ln w="9525">
            <a:noFill/>
            <a:miter lim="800000"/>
            <a:headEnd/>
            <a:tailEnd/>
          </a:ln>
          <a:effectLst/>
        </p:spPr>
        <p:txBody>
          <a:bodyPr wrap="square">
            <a:spAutoFit/>
          </a:bodyPr>
          <a:lstStyle>
            <a:lvl1pPr>
              <a:defRPr sz="4400" b="1">
                <a:solidFill>
                  <a:schemeClr val="tx1"/>
                </a:solidFill>
                <a:latin typeface="EmbossedBlackWide" panose="020B0604020202020204"/>
                <a:ea typeface="ＭＳ Ｐゴシック" panose="020B0600070205080204" pitchFamily="34" charset="-128"/>
              </a:defRPr>
            </a:lvl1pPr>
            <a:lvl2pPr marL="37931725" indent="-37474525">
              <a:defRPr sz="4400" b="1">
                <a:solidFill>
                  <a:schemeClr val="tx1"/>
                </a:solidFill>
                <a:latin typeface="EmbossedBlackWide" panose="020B0604020202020204"/>
                <a:ea typeface="ＭＳ Ｐゴシック" panose="020B0600070205080204" pitchFamily="34" charset="-128"/>
              </a:defRPr>
            </a:lvl2pPr>
            <a:lvl3pPr>
              <a:defRPr sz="4400" b="1">
                <a:solidFill>
                  <a:schemeClr val="tx1"/>
                </a:solidFill>
                <a:latin typeface="EmbossedBlackWide" panose="020B0604020202020204"/>
                <a:ea typeface="ＭＳ Ｐゴシック" panose="020B0600070205080204" pitchFamily="34" charset="-128"/>
              </a:defRPr>
            </a:lvl3pPr>
            <a:lvl4pPr>
              <a:defRPr sz="4400" b="1">
                <a:solidFill>
                  <a:schemeClr val="tx1"/>
                </a:solidFill>
                <a:latin typeface="EmbossedBlackWide" panose="020B0604020202020204"/>
                <a:ea typeface="ＭＳ Ｐゴシック" panose="020B0600070205080204" pitchFamily="34" charset="-128"/>
              </a:defRPr>
            </a:lvl4pPr>
            <a:lvl5pPr>
              <a:defRPr sz="4400" b="1">
                <a:solidFill>
                  <a:schemeClr val="tx1"/>
                </a:solidFill>
                <a:latin typeface="EmbossedBlackWide" panose="020B0604020202020204"/>
                <a:ea typeface="ＭＳ Ｐゴシック" panose="020B0600070205080204" pitchFamily="34" charset="-128"/>
              </a:defRPr>
            </a:lvl5pPr>
            <a:lvl6pPr marL="457200" eaLnBrk="0" fontAlgn="base" hangingPunct="0">
              <a:spcBef>
                <a:spcPct val="0"/>
              </a:spcBef>
              <a:spcAft>
                <a:spcPct val="0"/>
              </a:spcAft>
              <a:defRPr sz="4400" b="1">
                <a:solidFill>
                  <a:schemeClr val="tx1"/>
                </a:solidFill>
                <a:latin typeface="EmbossedBlackWide" panose="020B0604020202020204"/>
                <a:ea typeface="ＭＳ Ｐゴシック" panose="020B0600070205080204" pitchFamily="34" charset="-128"/>
              </a:defRPr>
            </a:lvl6pPr>
            <a:lvl7pPr marL="914400" eaLnBrk="0" fontAlgn="base" hangingPunct="0">
              <a:spcBef>
                <a:spcPct val="0"/>
              </a:spcBef>
              <a:spcAft>
                <a:spcPct val="0"/>
              </a:spcAft>
              <a:defRPr sz="4400" b="1">
                <a:solidFill>
                  <a:schemeClr val="tx1"/>
                </a:solidFill>
                <a:latin typeface="EmbossedBlackWide" panose="020B0604020202020204"/>
                <a:ea typeface="ＭＳ Ｐゴシック" panose="020B0600070205080204" pitchFamily="34" charset="-128"/>
              </a:defRPr>
            </a:lvl7pPr>
            <a:lvl8pPr marL="1371600" eaLnBrk="0" fontAlgn="base" hangingPunct="0">
              <a:spcBef>
                <a:spcPct val="0"/>
              </a:spcBef>
              <a:spcAft>
                <a:spcPct val="0"/>
              </a:spcAft>
              <a:defRPr sz="4400" b="1">
                <a:solidFill>
                  <a:schemeClr val="tx1"/>
                </a:solidFill>
                <a:latin typeface="EmbossedBlackWide" panose="020B0604020202020204"/>
                <a:ea typeface="ＭＳ Ｐゴシック" panose="020B0600070205080204" pitchFamily="34" charset="-128"/>
              </a:defRPr>
            </a:lvl8pPr>
            <a:lvl9pPr marL="1828800" eaLnBrk="0" fontAlgn="base" hangingPunct="0">
              <a:spcBef>
                <a:spcPct val="0"/>
              </a:spcBef>
              <a:spcAft>
                <a:spcPct val="0"/>
              </a:spcAft>
              <a:defRPr sz="4400" b="1">
                <a:solidFill>
                  <a:schemeClr val="tx1"/>
                </a:solidFill>
                <a:latin typeface="EmbossedBlackWide" panose="020B0604020202020204"/>
                <a:ea typeface="ＭＳ Ｐゴシック" panose="020B0600070205080204" pitchFamily="34" charset="-128"/>
              </a:defRPr>
            </a:lvl9pPr>
          </a:lstStyle>
          <a:p>
            <a:r>
              <a:rPr lang="en-US" sz="3600" b="0" dirty="0" smtClean="0">
                <a:solidFill>
                  <a:srgbClr val="F5E9E9"/>
                </a:solidFill>
                <a:effectLst>
                  <a:outerShdw blurRad="38100" dist="38100" dir="2700000" algn="tl">
                    <a:srgbClr val="000000"/>
                  </a:outerShdw>
                </a:effectLst>
                <a:latin typeface="Georgia" panose="02040502050405020303" pitchFamily="18" charset="0"/>
              </a:rPr>
              <a:t>The largest structures in the universe</a:t>
            </a:r>
            <a:endParaRPr lang="en-US" sz="3600" b="0" dirty="0">
              <a:solidFill>
                <a:srgbClr val="F5E9E9"/>
              </a:solidFill>
              <a:effectLst>
                <a:outerShdw blurRad="38100" dist="38100" dir="2700000" algn="tl">
                  <a:srgbClr val="000000"/>
                </a:outerShdw>
              </a:effectLst>
              <a:latin typeface="Georgia" panose="02040502050405020303" pitchFamily="18" charset="0"/>
            </a:endParaRPr>
          </a:p>
        </p:txBody>
      </p:sp>
      <p:pic>
        <p:nvPicPr>
          <p:cNvPr id="6" name="Picture 8" descr="22_16_Figure"/>
          <p:cNvPicPr>
            <a:picLocks noChangeAspect="1" noChangeArrowheads="1"/>
          </p:cNvPicPr>
          <p:nvPr/>
        </p:nvPicPr>
        <p:blipFill>
          <a:blip r:embed="rId3">
            <a:extLst>
              <a:ext uri="{28A0092B-C50C-407E-A947-70E740481C1C}">
                <a14:useLocalDpi xmlns:a14="http://schemas.microsoft.com/office/drawing/2010/main" val="0"/>
              </a:ext>
            </a:extLst>
          </a:blip>
          <a:srcRect b="2872"/>
          <a:stretch>
            <a:fillRect/>
          </a:stretch>
        </p:blipFill>
        <p:spPr bwMode="auto">
          <a:xfrm>
            <a:off x="989012" y="457200"/>
            <a:ext cx="7165975" cy="477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0286654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8" descr="22_14_Figure-Unanno"/>
          <p:cNvPicPr>
            <a:picLocks noChangeAspect="1" noChangeArrowheads="1"/>
          </p:cNvPicPr>
          <p:nvPr/>
        </p:nvPicPr>
        <p:blipFill>
          <a:blip r:embed="rId3">
            <a:extLst>
              <a:ext uri="{28A0092B-C50C-407E-A947-70E740481C1C}">
                <a14:useLocalDpi xmlns:a14="http://schemas.microsoft.com/office/drawing/2010/main" val="0"/>
              </a:ext>
            </a:extLst>
          </a:blip>
          <a:srcRect b="3143"/>
          <a:stretch>
            <a:fillRect/>
          </a:stretch>
        </p:blipFill>
        <p:spPr bwMode="auto">
          <a:xfrm>
            <a:off x="454025" y="241300"/>
            <a:ext cx="8232775" cy="532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7"/>
          <p:cNvSpPr txBox="1">
            <a:spLocks noChangeArrowheads="1"/>
          </p:cNvSpPr>
          <p:nvPr/>
        </p:nvSpPr>
        <p:spPr bwMode="auto">
          <a:xfrm>
            <a:off x="1143000" y="5562600"/>
            <a:ext cx="6553200" cy="1200329"/>
          </a:xfrm>
          <a:prstGeom prst="rect">
            <a:avLst/>
          </a:prstGeom>
          <a:solidFill>
            <a:schemeClr val="bg2">
              <a:alpha val="41000"/>
            </a:schemeClr>
          </a:solidFill>
          <a:ln w="9525">
            <a:noFill/>
            <a:miter lim="800000"/>
            <a:headEnd/>
            <a:tailEnd/>
          </a:ln>
          <a:effectLst/>
        </p:spPr>
        <p:txBody>
          <a:bodyPr>
            <a:spAutoFit/>
          </a:bodyPr>
          <a:lstStyle>
            <a:lvl1pPr>
              <a:defRPr sz="4400" b="1">
                <a:solidFill>
                  <a:schemeClr val="tx1"/>
                </a:solidFill>
                <a:latin typeface="EmbossedBlackWide" panose="020B0604020202020204"/>
                <a:ea typeface="ＭＳ Ｐゴシック" panose="020B0600070205080204" pitchFamily="34" charset="-128"/>
              </a:defRPr>
            </a:lvl1pPr>
            <a:lvl2pPr marL="37931725" indent="-37474525">
              <a:defRPr sz="4400" b="1">
                <a:solidFill>
                  <a:schemeClr val="tx1"/>
                </a:solidFill>
                <a:latin typeface="EmbossedBlackWide" panose="020B0604020202020204"/>
                <a:ea typeface="ＭＳ Ｐゴシック" panose="020B0600070205080204" pitchFamily="34" charset="-128"/>
              </a:defRPr>
            </a:lvl2pPr>
            <a:lvl3pPr>
              <a:defRPr sz="4400" b="1">
                <a:solidFill>
                  <a:schemeClr val="tx1"/>
                </a:solidFill>
                <a:latin typeface="EmbossedBlackWide" panose="020B0604020202020204"/>
                <a:ea typeface="ＭＳ Ｐゴシック" panose="020B0600070205080204" pitchFamily="34" charset="-128"/>
              </a:defRPr>
            </a:lvl3pPr>
            <a:lvl4pPr>
              <a:defRPr sz="4400" b="1">
                <a:solidFill>
                  <a:schemeClr val="tx1"/>
                </a:solidFill>
                <a:latin typeface="EmbossedBlackWide" panose="020B0604020202020204"/>
                <a:ea typeface="ＭＳ Ｐゴシック" panose="020B0600070205080204" pitchFamily="34" charset="-128"/>
              </a:defRPr>
            </a:lvl4pPr>
            <a:lvl5pPr>
              <a:defRPr sz="4400" b="1">
                <a:solidFill>
                  <a:schemeClr val="tx1"/>
                </a:solidFill>
                <a:latin typeface="EmbossedBlackWide" panose="020B0604020202020204"/>
                <a:ea typeface="ＭＳ Ｐゴシック" panose="020B0600070205080204" pitchFamily="34" charset="-128"/>
              </a:defRPr>
            </a:lvl5pPr>
            <a:lvl6pPr marL="457200" eaLnBrk="0" fontAlgn="base" hangingPunct="0">
              <a:spcBef>
                <a:spcPct val="0"/>
              </a:spcBef>
              <a:spcAft>
                <a:spcPct val="0"/>
              </a:spcAft>
              <a:defRPr sz="4400" b="1">
                <a:solidFill>
                  <a:schemeClr val="tx1"/>
                </a:solidFill>
                <a:latin typeface="EmbossedBlackWide" panose="020B0604020202020204"/>
                <a:ea typeface="ＭＳ Ｐゴシック" panose="020B0600070205080204" pitchFamily="34" charset="-128"/>
              </a:defRPr>
            </a:lvl6pPr>
            <a:lvl7pPr marL="914400" eaLnBrk="0" fontAlgn="base" hangingPunct="0">
              <a:spcBef>
                <a:spcPct val="0"/>
              </a:spcBef>
              <a:spcAft>
                <a:spcPct val="0"/>
              </a:spcAft>
              <a:defRPr sz="4400" b="1">
                <a:solidFill>
                  <a:schemeClr val="tx1"/>
                </a:solidFill>
                <a:latin typeface="EmbossedBlackWide" panose="020B0604020202020204"/>
                <a:ea typeface="ＭＳ Ｐゴシック" panose="020B0600070205080204" pitchFamily="34" charset="-128"/>
              </a:defRPr>
            </a:lvl7pPr>
            <a:lvl8pPr marL="1371600" eaLnBrk="0" fontAlgn="base" hangingPunct="0">
              <a:spcBef>
                <a:spcPct val="0"/>
              </a:spcBef>
              <a:spcAft>
                <a:spcPct val="0"/>
              </a:spcAft>
              <a:defRPr sz="4400" b="1">
                <a:solidFill>
                  <a:schemeClr val="tx1"/>
                </a:solidFill>
                <a:latin typeface="EmbossedBlackWide" panose="020B0604020202020204"/>
                <a:ea typeface="ＭＳ Ｐゴシック" panose="020B0600070205080204" pitchFamily="34" charset="-128"/>
              </a:defRPr>
            </a:lvl8pPr>
            <a:lvl9pPr marL="1828800" eaLnBrk="0" fontAlgn="base" hangingPunct="0">
              <a:spcBef>
                <a:spcPct val="0"/>
              </a:spcBef>
              <a:spcAft>
                <a:spcPct val="0"/>
              </a:spcAft>
              <a:defRPr sz="4400" b="1">
                <a:solidFill>
                  <a:schemeClr val="tx1"/>
                </a:solidFill>
                <a:latin typeface="EmbossedBlackWide" panose="020B0604020202020204"/>
                <a:ea typeface="ＭＳ Ｐゴシック" panose="020B0600070205080204" pitchFamily="34" charset="-128"/>
              </a:defRPr>
            </a:lvl9pPr>
          </a:lstStyle>
          <a:p>
            <a:r>
              <a:rPr lang="en-US" sz="3600" b="0" dirty="0" smtClean="0">
                <a:solidFill>
                  <a:srgbClr val="F5E9E9"/>
                </a:solidFill>
                <a:effectLst>
                  <a:outerShdw blurRad="38100" dist="38100" dir="2700000" algn="tl">
                    <a:srgbClr val="000000"/>
                  </a:outerShdw>
                </a:effectLst>
                <a:latin typeface="Georgia" panose="02040502050405020303" pitchFamily="18" charset="0"/>
              </a:rPr>
              <a:t>Maps of galaxy positions reveal </a:t>
            </a:r>
            <a:r>
              <a:rPr lang="en-US" sz="3600" b="0" i="1" dirty="0" err="1" smtClean="0">
                <a:solidFill>
                  <a:srgbClr val="F5E9E9"/>
                </a:solidFill>
                <a:effectLst>
                  <a:outerShdw blurRad="38100" dist="38100" dir="2700000" algn="tl">
                    <a:srgbClr val="000000"/>
                  </a:outerShdw>
                </a:effectLst>
                <a:latin typeface="Georgia" panose="02040502050405020303" pitchFamily="18" charset="0"/>
              </a:rPr>
              <a:t>superclusters</a:t>
            </a:r>
            <a:r>
              <a:rPr lang="en-US" sz="3600" b="0" dirty="0" smtClean="0">
                <a:solidFill>
                  <a:srgbClr val="F5E9E9"/>
                </a:solidFill>
                <a:effectLst>
                  <a:outerShdw blurRad="38100" dist="38100" dir="2700000" algn="tl">
                    <a:srgbClr val="000000"/>
                  </a:outerShdw>
                </a:effectLst>
                <a:latin typeface="Georgia" panose="02040502050405020303" pitchFamily="18" charset="0"/>
              </a:rPr>
              <a:t> and </a:t>
            </a:r>
            <a:r>
              <a:rPr lang="en-US" sz="3600" b="0" i="1" dirty="0" smtClean="0">
                <a:solidFill>
                  <a:srgbClr val="F5E9E9"/>
                </a:solidFill>
                <a:effectLst>
                  <a:outerShdw blurRad="38100" dist="38100" dir="2700000" algn="tl">
                    <a:srgbClr val="000000"/>
                  </a:outerShdw>
                </a:effectLst>
                <a:latin typeface="Georgia" panose="02040502050405020303" pitchFamily="18" charset="0"/>
              </a:rPr>
              <a:t>voids</a:t>
            </a:r>
            <a:endParaRPr lang="en-US" sz="3600" b="0" i="1" dirty="0">
              <a:solidFill>
                <a:srgbClr val="F5E9E9"/>
              </a:solidFill>
              <a:effectLst>
                <a:outerShdw blurRad="38100" dist="38100" dir="2700000" algn="tl">
                  <a:srgbClr val="000000"/>
                </a:outerShdw>
              </a:effectLst>
              <a:latin typeface="Georgia" panose="02040502050405020303" pitchFamily="18" charset="0"/>
            </a:endParaRPr>
          </a:p>
        </p:txBody>
      </p:sp>
    </p:spTree>
    <p:extLst>
      <p:ext uri="{BB962C8B-B14F-4D97-AF65-F5344CB8AC3E}">
        <p14:creationId xmlns:p14="http://schemas.microsoft.com/office/powerpoint/2010/main" val="3967561764"/>
      </p:ext>
    </p:extLst>
  </p:cSld>
  <p:clrMapOvr>
    <a:masterClrMapping/>
  </p:clrMapOvr>
  <p:transition>
    <p:sndAc>
      <p:endSnd/>
    </p:sndAc>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52400" y="762000"/>
            <a:ext cx="8704263" cy="4953000"/>
            <a:chOff x="141287" y="914400"/>
            <a:chExt cx="8704263" cy="4953000"/>
          </a:xfrm>
        </p:grpSpPr>
        <p:pic>
          <p:nvPicPr>
            <p:cNvPr id="40962" name="Picture 21" descr="22_15_Figure-Anno"/>
            <p:cNvPicPr>
              <a:picLocks noChangeAspect="1" noChangeArrowheads="1"/>
            </p:cNvPicPr>
            <p:nvPr/>
          </p:nvPicPr>
          <p:blipFill>
            <a:blip r:embed="rId3">
              <a:extLst>
                <a:ext uri="{28A0092B-C50C-407E-A947-70E740481C1C}">
                  <a14:useLocalDpi xmlns:a14="http://schemas.microsoft.com/office/drawing/2010/main" val="0"/>
                </a:ext>
              </a:extLst>
            </a:blip>
            <a:srcRect b="5110"/>
            <a:stretch>
              <a:fillRect/>
            </a:stretch>
          </p:blipFill>
          <p:spPr bwMode="auto">
            <a:xfrm>
              <a:off x="296863" y="1828800"/>
              <a:ext cx="8548687"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29254" name="Rectangle 6"/>
            <p:cNvSpPr>
              <a:spLocks noChangeArrowheads="1"/>
            </p:cNvSpPr>
            <p:nvPr/>
          </p:nvSpPr>
          <p:spPr bwMode="auto">
            <a:xfrm>
              <a:off x="585788" y="1358900"/>
              <a:ext cx="684212" cy="523875"/>
            </a:xfrm>
            <a:prstGeom prst="rect">
              <a:avLst/>
            </a:prstGeom>
            <a:noFill/>
            <a:ln w="9525">
              <a:noFill/>
              <a:miter lim="800000"/>
              <a:headEnd/>
              <a:tailEnd/>
            </a:ln>
            <a:effectLst/>
          </p:spPr>
          <p:txBody>
            <a:bodyPr wrap="none">
              <a:spAutoFit/>
            </a:bodyPr>
            <a:lstStyle>
              <a:lvl1pPr>
                <a:defRPr sz="4400" b="1">
                  <a:solidFill>
                    <a:schemeClr val="tx1"/>
                  </a:solidFill>
                  <a:latin typeface="EmbossedBlackWide" panose="020B0604020202020204"/>
                  <a:ea typeface="ＭＳ Ｐゴシック" panose="020B0600070205080204" pitchFamily="34" charset="-128"/>
                </a:defRPr>
              </a:lvl1pPr>
              <a:lvl2pPr marL="37931725" indent="-37474525">
                <a:defRPr sz="4400" b="1">
                  <a:solidFill>
                    <a:schemeClr val="tx1"/>
                  </a:solidFill>
                  <a:latin typeface="EmbossedBlackWide" panose="020B0604020202020204"/>
                  <a:ea typeface="ＭＳ Ｐゴシック" panose="020B0600070205080204" pitchFamily="34" charset="-128"/>
                </a:defRPr>
              </a:lvl2pPr>
              <a:lvl3pPr>
                <a:defRPr sz="4400" b="1">
                  <a:solidFill>
                    <a:schemeClr val="tx1"/>
                  </a:solidFill>
                  <a:latin typeface="EmbossedBlackWide" panose="020B0604020202020204"/>
                  <a:ea typeface="ＭＳ Ｐゴシック" panose="020B0600070205080204" pitchFamily="34" charset="-128"/>
                </a:defRPr>
              </a:lvl3pPr>
              <a:lvl4pPr>
                <a:defRPr sz="4400" b="1">
                  <a:solidFill>
                    <a:schemeClr val="tx1"/>
                  </a:solidFill>
                  <a:latin typeface="EmbossedBlackWide" panose="020B0604020202020204"/>
                  <a:ea typeface="ＭＳ Ｐゴシック" panose="020B0600070205080204" pitchFamily="34" charset="-128"/>
                </a:defRPr>
              </a:lvl4pPr>
              <a:lvl5pPr>
                <a:defRPr sz="4400" b="1">
                  <a:solidFill>
                    <a:schemeClr val="tx1"/>
                  </a:solidFill>
                  <a:latin typeface="EmbossedBlackWide" panose="020B0604020202020204"/>
                  <a:ea typeface="ＭＳ Ｐゴシック" panose="020B0600070205080204" pitchFamily="34" charset="-128"/>
                </a:defRPr>
              </a:lvl5pPr>
              <a:lvl6pPr marL="457200" eaLnBrk="0" fontAlgn="base" hangingPunct="0">
                <a:spcBef>
                  <a:spcPct val="0"/>
                </a:spcBef>
                <a:spcAft>
                  <a:spcPct val="0"/>
                </a:spcAft>
                <a:defRPr sz="4400" b="1">
                  <a:solidFill>
                    <a:schemeClr val="tx1"/>
                  </a:solidFill>
                  <a:latin typeface="EmbossedBlackWide" panose="020B0604020202020204"/>
                  <a:ea typeface="ＭＳ Ｐゴシック" panose="020B0600070205080204" pitchFamily="34" charset="-128"/>
                </a:defRPr>
              </a:lvl6pPr>
              <a:lvl7pPr marL="914400" eaLnBrk="0" fontAlgn="base" hangingPunct="0">
                <a:spcBef>
                  <a:spcPct val="0"/>
                </a:spcBef>
                <a:spcAft>
                  <a:spcPct val="0"/>
                </a:spcAft>
                <a:defRPr sz="4400" b="1">
                  <a:solidFill>
                    <a:schemeClr val="tx1"/>
                  </a:solidFill>
                  <a:latin typeface="EmbossedBlackWide" panose="020B0604020202020204"/>
                  <a:ea typeface="ＭＳ Ｐゴシック" panose="020B0600070205080204" pitchFamily="34" charset="-128"/>
                </a:defRPr>
              </a:lvl7pPr>
              <a:lvl8pPr marL="1371600" eaLnBrk="0" fontAlgn="base" hangingPunct="0">
                <a:spcBef>
                  <a:spcPct val="0"/>
                </a:spcBef>
                <a:spcAft>
                  <a:spcPct val="0"/>
                </a:spcAft>
                <a:defRPr sz="4400" b="1">
                  <a:solidFill>
                    <a:schemeClr val="tx1"/>
                  </a:solidFill>
                  <a:latin typeface="EmbossedBlackWide" panose="020B0604020202020204"/>
                  <a:ea typeface="ＭＳ Ｐゴシック" panose="020B0600070205080204" pitchFamily="34" charset="-128"/>
                </a:defRPr>
              </a:lvl8pPr>
              <a:lvl9pPr marL="1828800" eaLnBrk="0" fontAlgn="base" hangingPunct="0">
                <a:spcBef>
                  <a:spcPct val="0"/>
                </a:spcBef>
                <a:spcAft>
                  <a:spcPct val="0"/>
                </a:spcAft>
                <a:defRPr sz="4400" b="1">
                  <a:solidFill>
                    <a:schemeClr val="tx1"/>
                  </a:solidFill>
                  <a:latin typeface="EmbossedBlackWide" panose="020B0604020202020204"/>
                  <a:ea typeface="ＭＳ Ｐゴシック" panose="020B0600070205080204" pitchFamily="34" charset="-128"/>
                </a:defRPr>
              </a:lvl9pPr>
            </a:lstStyle>
            <a:p>
              <a:r>
                <a:rPr lang="en-US" sz="2800" b="0">
                  <a:solidFill>
                    <a:srgbClr val="FFFFFF"/>
                  </a:solidFill>
                  <a:effectLst>
                    <a:outerShdw blurRad="38100" dist="38100" dir="2700000" algn="tl">
                      <a:srgbClr val="000000"/>
                    </a:outerShdw>
                  </a:effectLst>
                  <a:latin typeface="+mj-lt"/>
                </a:rPr>
                <a:t>0.5</a:t>
              </a:r>
            </a:p>
          </p:txBody>
        </p:sp>
        <p:sp>
          <p:nvSpPr>
            <p:cNvPr id="2229255" name="Rectangle 7"/>
            <p:cNvSpPr>
              <a:spLocks noChangeArrowheads="1"/>
            </p:cNvSpPr>
            <p:nvPr/>
          </p:nvSpPr>
          <p:spPr bwMode="auto">
            <a:xfrm>
              <a:off x="2135188" y="1357313"/>
              <a:ext cx="684212" cy="523875"/>
            </a:xfrm>
            <a:prstGeom prst="rect">
              <a:avLst/>
            </a:prstGeom>
            <a:noFill/>
            <a:ln w="9525">
              <a:noFill/>
              <a:miter lim="800000"/>
              <a:headEnd/>
              <a:tailEnd/>
            </a:ln>
            <a:effectLst/>
          </p:spPr>
          <p:txBody>
            <a:bodyPr wrap="none">
              <a:spAutoFit/>
            </a:bodyPr>
            <a:lstStyle>
              <a:lvl1pPr>
                <a:defRPr sz="4400" b="1">
                  <a:solidFill>
                    <a:schemeClr val="tx1"/>
                  </a:solidFill>
                  <a:latin typeface="EmbossedBlackWide" panose="020B0604020202020204"/>
                  <a:ea typeface="ＭＳ Ｐゴシック" panose="020B0600070205080204" pitchFamily="34" charset="-128"/>
                </a:defRPr>
              </a:lvl1pPr>
              <a:lvl2pPr marL="37931725" indent="-37474525">
                <a:defRPr sz="4400" b="1">
                  <a:solidFill>
                    <a:schemeClr val="tx1"/>
                  </a:solidFill>
                  <a:latin typeface="EmbossedBlackWide" panose="020B0604020202020204"/>
                  <a:ea typeface="ＭＳ Ｐゴシック" panose="020B0600070205080204" pitchFamily="34" charset="-128"/>
                </a:defRPr>
              </a:lvl2pPr>
              <a:lvl3pPr>
                <a:defRPr sz="4400" b="1">
                  <a:solidFill>
                    <a:schemeClr val="tx1"/>
                  </a:solidFill>
                  <a:latin typeface="EmbossedBlackWide" panose="020B0604020202020204"/>
                  <a:ea typeface="ＭＳ Ｐゴシック" panose="020B0600070205080204" pitchFamily="34" charset="-128"/>
                </a:defRPr>
              </a:lvl3pPr>
              <a:lvl4pPr>
                <a:defRPr sz="4400" b="1">
                  <a:solidFill>
                    <a:schemeClr val="tx1"/>
                  </a:solidFill>
                  <a:latin typeface="EmbossedBlackWide" panose="020B0604020202020204"/>
                  <a:ea typeface="ＭＳ Ｐゴシック" panose="020B0600070205080204" pitchFamily="34" charset="-128"/>
                </a:defRPr>
              </a:lvl4pPr>
              <a:lvl5pPr>
                <a:defRPr sz="4400" b="1">
                  <a:solidFill>
                    <a:schemeClr val="tx1"/>
                  </a:solidFill>
                  <a:latin typeface="EmbossedBlackWide" panose="020B0604020202020204"/>
                  <a:ea typeface="ＭＳ Ｐゴシック" panose="020B0600070205080204" pitchFamily="34" charset="-128"/>
                </a:defRPr>
              </a:lvl5pPr>
              <a:lvl6pPr marL="457200" eaLnBrk="0" fontAlgn="base" hangingPunct="0">
                <a:spcBef>
                  <a:spcPct val="0"/>
                </a:spcBef>
                <a:spcAft>
                  <a:spcPct val="0"/>
                </a:spcAft>
                <a:defRPr sz="4400" b="1">
                  <a:solidFill>
                    <a:schemeClr val="tx1"/>
                  </a:solidFill>
                  <a:latin typeface="EmbossedBlackWide" panose="020B0604020202020204"/>
                  <a:ea typeface="ＭＳ Ｐゴシック" panose="020B0600070205080204" pitchFamily="34" charset="-128"/>
                </a:defRPr>
              </a:lvl6pPr>
              <a:lvl7pPr marL="914400" eaLnBrk="0" fontAlgn="base" hangingPunct="0">
                <a:spcBef>
                  <a:spcPct val="0"/>
                </a:spcBef>
                <a:spcAft>
                  <a:spcPct val="0"/>
                </a:spcAft>
                <a:defRPr sz="4400" b="1">
                  <a:solidFill>
                    <a:schemeClr val="tx1"/>
                  </a:solidFill>
                  <a:latin typeface="EmbossedBlackWide" panose="020B0604020202020204"/>
                  <a:ea typeface="ＭＳ Ｐゴシック" panose="020B0600070205080204" pitchFamily="34" charset="-128"/>
                </a:defRPr>
              </a:lvl7pPr>
              <a:lvl8pPr marL="1371600" eaLnBrk="0" fontAlgn="base" hangingPunct="0">
                <a:spcBef>
                  <a:spcPct val="0"/>
                </a:spcBef>
                <a:spcAft>
                  <a:spcPct val="0"/>
                </a:spcAft>
                <a:defRPr sz="4400" b="1">
                  <a:solidFill>
                    <a:schemeClr val="tx1"/>
                  </a:solidFill>
                  <a:latin typeface="EmbossedBlackWide" panose="020B0604020202020204"/>
                  <a:ea typeface="ＭＳ Ｐゴシック" panose="020B0600070205080204" pitchFamily="34" charset="-128"/>
                </a:defRPr>
              </a:lvl8pPr>
              <a:lvl9pPr marL="1828800" eaLnBrk="0" fontAlgn="base" hangingPunct="0">
                <a:spcBef>
                  <a:spcPct val="0"/>
                </a:spcBef>
                <a:spcAft>
                  <a:spcPct val="0"/>
                </a:spcAft>
                <a:defRPr sz="4400" b="1">
                  <a:solidFill>
                    <a:schemeClr val="tx1"/>
                  </a:solidFill>
                  <a:latin typeface="EmbossedBlackWide" panose="020B0604020202020204"/>
                  <a:ea typeface="ＭＳ Ｐゴシック" panose="020B0600070205080204" pitchFamily="34" charset="-128"/>
                </a:defRPr>
              </a:lvl9pPr>
            </a:lstStyle>
            <a:p>
              <a:r>
                <a:rPr lang="en-US" sz="2800" b="0" dirty="0">
                  <a:solidFill>
                    <a:srgbClr val="FFFFFF"/>
                  </a:solidFill>
                  <a:effectLst>
                    <a:outerShdw blurRad="38100" dist="38100" dir="2700000" algn="tl">
                      <a:srgbClr val="000000"/>
                    </a:outerShdw>
                  </a:effectLst>
                  <a:latin typeface="+mj-lt"/>
                </a:rPr>
                <a:t>2.2</a:t>
              </a:r>
            </a:p>
          </p:txBody>
        </p:sp>
        <p:sp>
          <p:nvSpPr>
            <p:cNvPr id="2229256" name="Rectangle 8"/>
            <p:cNvSpPr>
              <a:spLocks noChangeArrowheads="1"/>
            </p:cNvSpPr>
            <p:nvPr/>
          </p:nvSpPr>
          <p:spPr bwMode="auto">
            <a:xfrm>
              <a:off x="3811587" y="1357313"/>
              <a:ext cx="684213" cy="523875"/>
            </a:xfrm>
            <a:prstGeom prst="rect">
              <a:avLst/>
            </a:prstGeom>
            <a:noFill/>
            <a:ln w="9525">
              <a:noFill/>
              <a:miter lim="800000"/>
              <a:headEnd/>
              <a:tailEnd/>
            </a:ln>
            <a:effectLst/>
          </p:spPr>
          <p:txBody>
            <a:bodyPr wrap="none">
              <a:spAutoFit/>
            </a:bodyPr>
            <a:lstStyle>
              <a:lvl1pPr>
                <a:defRPr sz="4400" b="1">
                  <a:solidFill>
                    <a:schemeClr val="tx1"/>
                  </a:solidFill>
                  <a:latin typeface="EmbossedBlackWide" panose="020B0604020202020204"/>
                  <a:ea typeface="ＭＳ Ｐゴシック" panose="020B0600070205080204" pitchFamily="34" charset="-128"/>
                </a:defRPr>
              </a:lvl1pPr>
              <a:lvl2pPr marL="37931725" indent="-37474525">
                <a:defRPr sz="4400" b="1">
                  <a:solidFill>
                    <a:schemeClr val="tx1"/>
                  </a:solidFill>
                  <a:latin typeface="EmbossedBlackWide" panose="020B0604020202020204"/>
                  <a:ea typeface="ＭＳ Ｐゴシック" panose="020B0600070205080204" pitchFamily="34" charset="-128"/>
                </a:defRPr>
              </a:lvl2pPr>
              <a:lvl3pPr>
                <a:defRPr sz="4400" b="1">
                  <a:solidFill>
                    <a:schemeClr val="tx1"/>
                  </a:solidFill>
                  <a:latin typeface="EmbossedBlackWide" panose="020B0604020202020204"/>
                  <a:ea typeface="ＭＳ Ｐゴシック" panose="020B0600070205080204" pitchFamily="34" charset="-128"/>
                </a:defRPr>
              </a:lvl3pPr>
              <a:lvl4pPr>
                <a:defRPr sz="4400" b="1">
                  <a:solidFill>
                    <a:schemeClr val="tx1"/>
                  </a:solidFill>
                  <a:latin typeface="EmbossedBlackWide" panose="020B0604020202020204"/>
                  <a:ea typeface="ＭＳ Ｐゴシック" panose="020B0600070205080204" pitchFamily="34" charset="-128"/>
                </a:defRPr>
              </a:lvl4pPr>
              <a:lvl5pPr>
                <a:defRPr sz="4400" b="1">
                  <a:solidFill>
                    <a:schemeClr val="tx1"/>
                  </a:solidFill>
                  <a:latin typeface="EmbossedBlackWide" panose="020B0604020202020204"/>
                  <a:ea typeface="ＭＳ Ｐゴシック" panose="020B0600070205080204" pitchFamily="34" charset="-128"/>
                </a:defRPr>
              </a:lvl5pPr>
              <a:lvl6pPr marL="457200" eaLnBrk="0" fontAlgn="base" hangingPunct="0">
                <a:spcBef>
                  <a:spcPct val="0"/>
                </a:spcBef>
                <a:spcAft>
                  <a:spcPct val="0"/>
                </a:spcAft>
                <a:defRPr sz="4400" b="1">
                  <a:solidFill>
                    <a:schemeClr val="tx1"/>
                  </a:solidFill>
                  <a:latin typeface="EmbossedBlackWide" panose="020B0604020202020204"/>
                  <a:ea typeface="ＭＳ Ｐゴシック" panose="020B0600070205080204" pitchFamily="34" charset="-128"/>
                </a:defRPr>
              </a:lvl6pPr>
              <a:lvl7pPr marL="914400" eaLnBrk="0" fontAlgn="base" hangingPunct="0">
                <a:spcBef>
                  <a:spcPct val="0"/>
                </a:spcBef>
                <a:spcAft>
                  <a:spcPct val="0"/>
                </a:spcAft>
                <a:defRPr sz="4400" b="1">
                  <a:solidFill>
                    <a:schemeClr val="tx1"/>
                  </a:solidFill>
                  <a:latin typeface="EmbossedBlackWide" panose="020B0604020202020204"/>
                  <a:ea typeface="ＭＳ Ｐゴシック" panose="020B0600070205080204" pitchFamily="34" charset="-128"/>
                </a:defRPr>
              </a:lvl7pPr>
              <a:lvl8pPr marL="1371600" eaLnBrk="0" fontAlgn="base" hangingPunct="0">
                <a:spcBef>
                  <a:spcPct val="0"/>
                </a:spcBef>
                <a:spcAft>
                  <a:spcPct val="0"/>
                </a:spcAft>
                <a:defRPr sz="4400" b="1">
                  <a:solidFill>
                    <a:schemeClr val="tx1"/>
                  </a:solidFill>
                  <a:latin typeface="EmbossedBlackWide" panose="020B0604020202020204"/>
                  <a:ea typeface="ＭＳ Ｐゴシック" panose="020B0600070205080204" pitchFamily="34" charset="-128"/>
                </a:defRPr>
              </a:lvl8pPr>
              <a:lvl9pPr marL="1828800" eaLnBrk="0" fontAlgn="base" hangingPunct="0">
                <a:spcBef>
                  <a:spcPct val="0"/>
                </a:spcBef>
                <a:spcAft>
                  <a:spcPct val="0"/>
                </a:spcAft>
                <a:defRPr sz="4400" b="1">
                  <a:solidFill>
                    <a:schemeClr val="tx1"/>
                  </a:solidFill>
                  <a:latin typeface="EmbossedBlackWide" panose="020B0604020202020204"/>
                  <a:ea typeface="ＭＳ Ｐゴシック" panose="020B0600070205080204" pitchFamily="34" charset="-128"/>
                </a:defRPr>
              </a:lvl9pPr>
            </a:lstStyle>
            <a:p>
              <a:r>
                <a:rPr lang="en-US" sz="2800" b="0" dirty="0">
                  <a:solidFill>
                    <a:srgbClr val="FFFFFF"/>
                  </a:solidFill>
                  <a:effectLst>
                    <a:outerShdw blurRad="38100" dist="38100" dir="2700000" algn="tl">
                      <a:srgbClr val="000000"/>
                    </a:outerShdw>
                  </a:effectLst>
                  <a:latin typeface="+mj-lt"/>
                </a:rPr>
                <a:t>5.9</a:t>
              </a:r>
            </a:p>
          </p:txBody>
        </p:sp>
        <p:sp>
          <p:nvSpPr>
            <p:cNvPr id="2229257" name="Rectangle 9"/>
            <p:cNvSpPr>
              <a:spLocks noChangeArrowheads="1"/>
            </p:cNvSpPr>
            <p:nvPr/>
          </p:nvSpPr>
          <p:spPr bwMode="auto">
            <a:xfrm>
              <a:off x="5410200" y="1357313"/>
              <a:ext cx="699230" cy="523220"/>
            </a:xfrm>
            <a:prstGeom prst="rect">
              <a:avLst/>
            </a:prstGeom>
            <a:noFill/>
            <a:ln w="9525">
              <a:noFill/>
              <a:miter lim="800000"/>
              <a:headEnd/>
              <a:tailEnd/>
            </a:ln>
            <a:effectLst/>
          </p:spPr>
          <p:txBody>
            <a:bodyPr wrap="none">
              <a:spAutoFit/>
            </a:bodyPr>
            <a:lstStyle>
              <a:lvl1pPr>
                <a:defRPr sz="4400" b="1">
                  <a:solidFill>
                    <a:schemeClr val="tx1"/>
                  </a:solidFill>
                  <a:latin typeface="EmbossedBlackWide" panose="020B0604020202020204"/>
                  <a:ea typeface="ＭＳ Ｐゴシック" panose="020B0600070205080204" pitchFamily="34" charset="-128"/>
                </a:defRPr>
              </a:lvl1pPr>
              <a:lvl2pPr marL="37931725" indent="-37474525">
                <a:defRPr sz="4400" b="1">
                  <a:solidFill>
                    <a:schemeClr val="tx1"/>
                  </a:solidFill>
                  <a:latin typeface="EmbossedBlackWide" panose="020B0604020202020204"/>
                  <a:ea typeface="ＭＳ Ｐゴシック" panose="020B0600070205080204" pitchFamily="34" charset="-128"/>
                </a:defRPr>
              </a:lvl2pPr>
              <a:lvl3pPr>
                <a:defRPr sz="4400" b="1">
                  <a:solidFill>
                    <a:schemeClr val="tx1"/>
                  </a:solidFill>
                  <a:latin typeface="EmbossedBlackWide" panose="020B0604020202020204"/>
                  <a:ea typeface="ＭＳ Ｐゴシック" panose="020B0600070205080204" pitchFamily="34" charset="-128"/>
                </a:defRPr>
              </a:lvl3pPr>
              <a:lvl4pPr>
                <a:defRPr sz="4400" b="1">
                  <a:solidFill>
                    <a:schemeClr val="tx1"/>
                  </a:solidFill>
                  <a:latin typeface="EmbossedBlackWide" panose="020B0604020202020204"/>
                  <a:ea typeface="ＭＳ Ｐゴシック" panose="020B0600070205080204" pitchFamily="34" charset="-128"/>
                </a:defRPr>
              </a:lvl4pPr>
              <a:lvl5pPr>
                <a:defRPr sz="4400" b="1">
                  <a:solidFill>
                    <a:schemeClr val="tx1"/>
                  </a:solidFill>
                  <a:latin typeface="EmbossedBlackWide" panose="020B0604020202020204"/>
                  <a:ea typeface="ＭＳ Ｐゴシック" panose="020B0600070205080204" pitchFamily="34" charset="-128"/>
                </a:defRPr>
              </a:lvl5pPr>
              <a:lvl6pPr marL="457200" eaLnBrk="0" fontAlgn="base" hangingPunct="0">
                <a:spcBef>
                  <a:spcPct val="0"/>
                </a:spcBef>
                <a:spcAft>
                  <a:spcPct val="0"/>
                </a:spcAft>
                <a:defRPr sz="4400" b="1">
                  <a:solidFill>
                    <a:schemeClr val="tx1"/>
                  </a:solidFill>
                  <a:latin typeface="EmbossedBlackWide" panose="020B0604020202020204"/>
                  <a:ea typeface="ＭＳ Ｐゴシック" panose="020B0600070205080204" pitchFamily="34" charset="-128"/>
                </a:defRPr>
              </a:lvl6pPr>
              <a:lvl7pPr marL="914400" eaLnBrk="0" fontAlgn="base" hangingPunct="0">
                <a:spcBef>
                  <a:spcPct val="0"/>
                </a:spcBef>
                <a:spcAft>
                  <a:spcPct val="0"/>
                </a:spcAft>
                <a:defRPr sz="4400" b="1">
                  <a:solidFill>
                    <a:schemeClr val="tx1"/>
                  </a:solidFill>
                  <a:latin typeface="EmbossedBlackWide" panose="020B0604020202020204"/>
                  <a:ea typeface="ＭＳ Ｐゴシック" panose="020B0600070205080204" pitchFamily="34" charset="-128"/>
                </a:defRPr>
              </a:lvl7pPr>
              <a:lvl8pPr marL="1371600" eaLnBrk="0" fontAlgn="base" hangingPunct="0">
                <a:spcBef>
                  <a:spcPct val="0"/>
                </a:spcBef>
                <a:spcAft>
                  <a:spcPct val="0"/>
                </a:spcAft>
                <a:defRPr sz="4400" b="1">
                  <a:solidFill>
                    <a:schemeClr val="tx1"/>
                  </a:solidFill>
                  <a:latin typeface="EmbossedBlackWide" panose="020B0604020202020204"/>
                  <a:ea typeface="ＭＳ Ｐゴシック" panose="020B0600070205080204" pitchFamily="34" charset="-128"/>
                </a:defRPr>
              </a:lvl8pPr>
              <a:lvl9pPr marL="1828800" eaLnBrk="0" fontAlgn="base" hangingPunct="0">
                <a:spcBef>
                  <a:spcPct val="0"/>
                </a:spcBef>
                <a:spcAft>
                  <a:spcPct val="0"/>
                </a:spcAft>
                <a:defRPr sz="4400" b="1">
                  <a:solidFill>
                    <a:schemeClr val="tx1"/>
                  </a:solidFill>
                  <a:latin typeface="EmbossedBlackWide" panose="020B0604020202020204"/>
                  <a:ea typeface="ＭＳ Ｐゴシック" panose="020B0600070205080204" pitchFamily="34" charset="-128"/>
                </a:defRPr>
              </a:lvl9pPr>
            </a:lstStyle>
            <a:p>
              <a:r>
                <a:rPr lang="en-US" sz="2800" b="0" dirty="0">
                  <a:solidFill>
                    <a:srgbClr val="FFFFFF"/>
                  </a:solidFill>
                  <a:effectLst>
                    <a:outerShdw blurRad="38100" dist="38100" dir="2700000" algn="tl">
                      <a:srgbClr val="000000"/>
                    </a:outerShdw>
                  </a:effectLst>
                  <a:latin typeface="+mj-lt"/>
                </a:rPr>
                <a:t>8.6</a:t>
              </a:r>
            </a:p>
          </p:txBody>
        </p:sp>
        <p:sp>
          <p:nvSpPr>
            <p:cNvPr id="2229258" name="Rectangle 10"/>
            <p:cNvSpPr>
              <a:spLocks noChangeArrowheads="1"/>
            </p:cNvSpPr>
            <p:nvPr/>
          </p:nvSpPr>
          <p:spPr bwMode="auto">
            <a:xfrm>
              <a:off x="7239000" y="914400"/>
              <a:ext cx="1124026" cy="954107"/>
            </a:xfrm>
            <a:prstGeom prst="rect">
              <a:avLst/>
            </a:prstGeom>
            <a:noFill/>
            <a:ln w="9525">
              <a:noFill/>
              <a:miter lim="800000"/>
              <a:headEnd/>
              <a:tailEnd/>
            </a:ln>
            <a:effectLst/>
          </p:spPr>
          <p:txBody>
            <a:bodyPr wrap="none">
              <a:spAutoFit/>
            </a:bodyPr>
            <a:lstStyle>
              <a:lvl1pPr>
                <a:defRPr sz="4400" b="1">
                  <a:solidFill>
                    <a:schemeClr val="tx1"/>
                  </a:solidFill>
                  <a:latin typeface="EmbossedBlackWide" panose="020B0604020202020204"/>
                  <a:ea typeface="ＭＳ Ｐゴシック" panose="020B0600070205080204" pitchFamily="34" charset="-128"/>
                </a:defRPr>
              </a:lvl1pPr>
              <a:lvl2pPr marL="37931725" indent="-37474525">
                <a:defRPr sz="4400" b="1">
                  <a:solidFill>
                    <a:schemeClr val="tx1"/>
                  </a:solidFill>
                  <a:latin typeface="EmbossedBlackWide" panose="020B0604020202020204"/>
                  <a:ea typeface="ＭＳ Ｐゴシック" panose="020B0600070205080204" pitchFamily="34" charset="-128"/>
                </a:defRPr>
              </a:lvl2pPr>
              <a:lvl3pPr>
                <a:defRPr sz="4400" b="1">
                  <a:solidFill>
                    <a:schemeClr val="tx1"/>
                  </a:solidFill>
                  <a:latin typeface="EmbossedBlackWide" panose="020B0604020202020204"/>
                  <a:ea typeface="ＭＳ Ｐゴシック" panose="020B0600070205080204" pitchFamily="34" charset="-128"/>
                </a:defRPr>
              </a:lvl3pPr>
              <a:lvl4pPr>
                <a:defRPr sz="4400" b="1">
                  <a:solidFill>
                    <a:schemeClr val="tx1"/>
                  </a:solidFill>
                  <a:latin typeface="EmbossedBlackWide" panose="020B0604020202020204"/>
                  <a:ea typeface="ＭＳ Ｐゴシック" panose="020B0600070205080204" pitchFamily="34" charset="-128"/>
                </a:defRPr>
              </a:lvl4pPr>
              <a:lvl5pPr>
                <a:defRPr sz="4400" b="1">
                  <a:solidFill>
                    <a:schemeClr val="tx1"/>
                  </a:solidFill>
                  <a:latin typeface="EmbossedBlackWide" panose="020B0604020202020204"/>
                  <a:ea typeface="ＭＳ Ｐゴシック" panose="020B0600070205080204" pitchFamily="34" charset="-128"/>
                </a:defRPr>
              </a:lvl5pPr>
              <a:lvl6pPr marL="457200" eaLnBrk="0" fontAlgn="base" hangingPunct="0">
                <a:spcBef>
                  <a:spcPct val="0"/>
                </a:spcBef>
                <a:spcAft>
                  <a:spcPct val="0"/>
                </a:spcAft>
                <a:defRPr sz="4400" b="1">
                  <a:solidFill>
                    <a:schemeClr val="tx1"/>
                  </a:solidFill>
                  <a:latin typeface="EmbossedBlackWide" panose="020B0604020202020204"/>
                  <a:ea typeface="ＭＳ Ｐゴシック" panose="020B0600070205080204" pitchFamily="34" charset="-128"/>
                </a:defRPr>
              </a:lvl6pPr>
              <a:lvl7pPr marL="914400" eaLnBrk="0" fontAlgn="base" hangingPunct="0">
                <a:spcBef>
                  <a:spcPct val="0"/>
                </a:spcBef>
                <a:spcAft>
                  <a:spcPct val="0"/>
                </a:spcAft>
                <a:defRPr sz="4400" b="1">
                  <a:solidFill>
                    <a:schemeClr val="tx1"/>
                  </a:solidFill>
                  <a:latin typeface="EmbossedBlackWide" panose="020B0604020202020204"/>
                  <a:ea typeface="ＭＳ Ｐゴシック" panose="020B0600070205080204" pitchFamily="34" charset="-128"/>
                </a:defRPr>
              </a:lvl7pPr>
              <a:lvl8pPr marL="1371600" eaLnBrk="0" fontAlgn="base" hangingPunct="0">
                <a:spcBef>
                  <a:spcPct val="0"/>
                </a:spcBef>
                <a:spcAft>
                  <a:spcPct val="0"/>
                </a:spcAft>
                <a:defRPr sz="4400" b="1">
                  <a:solidFill>
                    <a:schemeClr val="tx1"/>
                  </a:solidFill>
                  <a:latin typeface="EmbossedBlackWide" panose="020B0604020202020204"/>
                  <a:ea typeface="ＭＳ Ｐゴシック" panose="020B0600070205080204" pitchFamily="34" charset="-128"/>
                </a:defRPr>
              </a:lvl8pPr>
              <a:lvl9pPr marL="1828800" eaLnBrk="0" fontAlgn="base" hangingPunct="0">
                <a:spcBef>
                  <a:spcPct val="0"/>
                </a:spcBef>
                <a:spcAft>
                  <a:spcPct val="0"/>
                </a:spcAft>
                <a:defRPr sz="4400" b="1">
                  <a:solidFill>
                    <a:schemeClr val="tx1"/>
                  </a:solidFill>
                  <a:latin typeface="EmbossedBlackWide" panose="020B0604020202020204"/>
                  <a:ea typeface="ＭＳ Ｐゴシック" panose="020B0600070205080204" pitchFamily="34" charset="-128"/>
                </a:defRPr>
              </a:lvl9pPr>
            </a:lstStyle>
            <a:p>
              <a:r>
                <a:rPr lang="en-US" sz="2800" b="0" dirty="0">
                  <a:solidFill>
                    <a:srgbClr val="FFFFFF"/>
                  </a:solidFill>
                  <a:effectLst>
                    <a:outerShdw blurRad="38100" dist="38100" dir="2700000" algn="tl">
                      <a:srgbClr val="000000"/>
                    </a:outerShdw>
                  </a:effectLst>
                  <a:latin typeface="+mj-lt"/>
                </a:rPr>
                <a:t>(now)</a:t>
              </a:r>
            </a:p>
            <a:p>
              <a:r>
                <a:rPr lang="en-US" sz="2800" b="0" dirty="0" smtClean="0">
                  <a:solidFill>
                    <a:srgbClr val="FFFFFF"/>
                  </a:solidFill>
                  <a:effectLst>
                    <a:outerShdw blurRad="38100" dist="38100" dir="2700000" algn="tl">
                      <a:srgbClr val="000000"/>
                    </a:outerShdw>
                  </a:effectLst>
                  <a:latin typeface="+mj-lt"/>
                </a:rPr>
                <a:t>13.7</a:t>
              </a:r>
            </a:p>
          </p:txBody>
        </p:sp>
        <p:sp>
          <p:nvSpPr>
            <p:cNvPr id="2229261" name="Rectangle 13"/>
            <p:cNvSpPr>
              <a:spLocks noChangeArrowheads="1"/>
            </p:cNvSpPr>
            <p:nvPr/>
          </p:nvSpPr>
          <p:spPr bwMode="auto">
            <a:xfrm>
              <a:off x="685424" y="4848225"/>
              <a:ext cx="537327" cy="523220"/>
            </a:xfrm>
            <a:prstGeom prst="rect">
              <a:avLst/>
            </a:prstGeom>
            <a:noFill/>
            <a:ln w="9525">
              <a:noFill/>
              <a:miter lim="800000"/>
              <a:headEnd/>
              <a:tailEnd/>
            </a:ln>
            <a:effectLst/>
          </p:spPr>
          <p:txBody>
            <a:bodyPr wrap="none">
              <a:spAutoFit/>
            </a:bodyPr>
            <a:lstStyle>
              <a:lvl1pPr>
                <a:defRPr sz="4400" b="1">
                  <a:solidFill>
                    <a:schemeClr val="tx1"/>
                  </a:solidFill>
                  <a:latin typeface="EmbossedBlackWide" panose="020B0604020202020204"/>
                  <a:ea typeface="ＭＳ Ｐゴシック" panose="020B0600070205080204" pitchFamily="34" charset="-128"/>
                </a:defRPr>
              </a:lvl1pPr>
              <a:lvl2pPr marL="37931725" indent="-37474525">
                <a:defRPr sz="4400" b="1">
                  <a:solidFill>
                    <a:schemeClr val="tx1"/>
                  </a:solidFill>
                  <a:latin typeface="EmbossedBlackWide" panose="020B0604020202020204"/>
                  <a:ea typeface="ＭＳ Ｐゴシック" panose="020B0600070205080204" pitchFamily="34" charset="-128"/>
                </a:defRPr>
              </a:lvl2pPr>
              <a:lvl3pPr>
                <a:defRPr sz="4400" b="1">
                  <a:solidFill>
                    <a:schemeClr val="tx1"/>
                  </a:solidFill>
                  <a:latin typeface="EmbossedBlackWide" panose="020B0604020202020204"/>
                  <a:ea typeface="ＭＳ Ｐゴシック" panose="020B0600070205080204" pitchFamily="34" charset="-128"/>
                </a:defRPr>
              </a:lvl3pPr>
              <a:lvl4pPr>
                <a:defRPr sz="4400" b="1">
                  <a:solidFill>
                    <a:schemeClr val="tx1"/>
                  </a:solidFill>
                  <a:latin typeface="EmbossedBlackWide" panose="020B0604020202020204"/>
                  <a:ea typeface="ＭＳ Ｐゴシック" panose="020B0600070205080204" pitchFamily="34" charset="-128"/>
                </a:defRPr>
              </a:lvl4pPr>
              <a:lvl5pPr>
                <a:defRPr sz="4400" b="1">
                  <a:solidFill>
                    <a:schemeClr val="tx1"/>
                  </a:solidFill>
                  <a:latin typeface="EmbossedBlackWide" panose="020B0604020202020204"/>
                  <a:ea typeface="ＭＳ Ｐゴシック" panose="020B0600070205080204" pitchFamily="34" charset="-128"/>
                </a:defRPr>
              </a:lvl5pPr>
              <a:lvl6pPr marL="457200" eaLnBrk="0" fontAlgn="base" hangingPunct="0">
                <a:spcBef>
                  <a:spcPct val="0"/>
                </a:spcBef>
                <a:spcAft>
                  <a:spcPct val="0"/>
                </a:spcAft>
                <a:defRPr sz="4400" b="1">
                  <a:solidFill>
                    <a:schemeClr val="tx1"/>
                  </a:solidFill>
                  <a:latin typeface="EmbossedBlackWide" panose="020B0604020202020204"/>
                  <a:ea typeface="ＭＳ Ｐゴシック" panose="020B0600070205080204" pitchFamily="34" charset="-128"/>
                </a:defRPr>
              </a:lvl6pPr>
              <a:lvl7pPr marL="914400" eaLnBrk="0" fontAlgn="base" hangingPunct="0">
                <a:spcBef>
                  <a:spcPct val="0"/>
                </a:spcBef>
                <a:spcAft>
                  <a:spcPct val="0"/>
                </a:spcAft>
                <a:defRPr sz="4400" b="1">
                  <a:solidFill>
                    <a:schemeClr val="tx1"/>
                  </a:solidFill>
                  <a:latin typeface="EmbossedBlackWide" panose="020B0604020202020204"/>
                  <a:ea typeface="ＭＳ Ｐゴシック" panose="020B0600070205080204" pitchFamily="34" charset="-128"/>
                </a:defRPr>
              </a:lvl7pPr>
              <a:lvl8pPr marL="1371600" eaLnBrk="0" fontAlgn="base" hangingPunct="0">
                <a:spcBef>
                  <a:spcPct val="0"/>
                </a:spcBef>
                <a:spcAft>
                  <a:spcPct val="0"/>
                </a:spcAft>
                <a:defRPr sz="4400" b="1">
                  <a:solidFill>
                    <a:schemeClr val="tx1"/>
                  </a:solidFill>
                  <a:latin typeface="EmbossedBlackWide" panose="020B0604020202020204"/>
                  <a:ea typeface="ＭＳ Ｐゴシック" panose="020B0600070205080204" pitchFamily="34" charset="-128"/>
                </a:defRPr>
              </a:lvl8pPr>
              <a:lvl9pPr marL="1828800" eaLnBrk="0" fontAlgn="base" hangingPunct="0">
                <a:spcBef>
                  <a:spcPct val="0"/>
                </a:spcBef>
                <a:spcAft>
                  <a:spcPct val="0"/>
                </a:spcAft>
                <a:defRPr sz="4400" b="1">
                  <a:solidFill>
                    <a:schemeClr val="tx1"/>
                  </a:solidFill>
                  <a:latin typeface="EmbossedBlackWide" panose="020B0604020202020204"/>
                  <a:ea typeface="ＭＳ Ｐゴシック" panose="020B0600070205080204" pitchFamily="34" charset="-128"/>
                </a:defRPr>
              </a:lvl9pPr>
            </a:lstStyle>
            <a:p>
              <a:r>
                <a:rPr lang="en-US" sz="2800" b="0" dirty="0">
                  <a:solidFill>
                    <a:srgbClr val="FFFFFF"/>
                  </a:solidFill>
                  <a:effectLst>
                    <a:outerShdw blurRad="38100" dist="38100" dir="2700000" algn="tl">
                      <a:srgbClr val="000000"/>
                    </a:outerShdw>
                  </a:effectLst>
                  <a:latin typeface="+mj-lt"/>
                </a:rPr>
                <a:t>13</a:t>
              </a:r>
            </a:p>
          </p:txBody>
        </p:sp>
        <p:sp>
          <p:nvSpPr>
            <p:cNvPr id="2229262" name="Rectangle 14"/>
            <p:cNvSpPr>
              <a:spLocks noChangeArrowheads="1"/>
            </p:cNvSpPr>
            <p:nvPr/>
          </p:nvSpPr>
          <p:spPr bwMode="auto">
            <a:xfrm>
              <a:off x="2287588" y="4846638"/>
              <a:ext cx="584200" cy="523875"/>
            </a:xfrm>
            <a:prstGeom prst="rect">
              <a:avLst/>
            </a:prstGeom>
            <a:noFill/>
            <a:ln w="9525">
              <a:noFill/>
              <a:miter lim="800000"/>
              <a:headEnd/>
              <a:tailEnd/>
            </a:ln>
            <a:effectLst/>
          </p:spPr>
          <p:txBody>
            <a:bodyPr wrap="none">
              <a:spAutoFit/>
            </a:bodyPr>
            <a:lstStyle>
              <a:lvl1pPr>
                <a:defRPr sz="4400" b="1">
                  <a:solidFill>
                    <a:schemeClr val="tx1"/>
                  </a:solidFill>
                  <a:latin typeface="EmbossedBlackWide" panose="020B0604020202020204"/>
                  <a:ea typeface="ＭＳ Ｐゴシック" panose="020B0600070205080204" pitchFamily="34" charset="-128"/>
                </a:defRPr>
              </a:lvl1pPr>
              <a:lvl2pPr marL="37931725" indent="-37474525">
                <a:defRPr sz="4400" b="1">
                  <a:solidFill>
                    <a:schemeClr val="tx1"/>
                  </a:solidFill>
                  <a:latin typeface="EmbossedBlackWide" panose="020B0604020202020204"/>
                  <a:ea typeface="ＭＳ Ｐゴシック" panose="020B0600070205080204" pitchFamily="34" charset="-128"/>
                </a:defRPr>
              </a:lvl2pPr>
              <a:lvl3pPr>
                <a:defRPr sz="4400" b="1">
                  <a:solidFill>
                    <a:schemeClr val="tx1"/>
                  </a:solidFill>
                  <a:latin typeface="EmbossedBlackWide" panose="020B0604020202020204"/>
                  <a:ea typeface="ＭＳ Ｐゴシック" panose="020B0600070205080204" pitchFamily="34" charset="-128"/>
                </a:defRPr>
              </a:lvl3pPr>
              <a:lvl4pPr>
                <a:defRPr sz="4400" b="1">
                  <a:solidFill>
                    <a:schemeClr val="tx1"/>
                  </a:solidFill>
                  <a:latin typeface="EmbossedBlackWide" panose="020B0604020202020204"/>
                  <a:ea typeface="ＭＳ Ｐゴシック" panose="020B0600070205080204" pitchFamily="34" charset="-128"/>
                </a:defRPr>
              </a:lvl4pPr>
              <a:lvl5pPr>
                <a:defRPr sz="4400" b="1">
                  <a:solidFill>
                    <a:schemeClr val="tx1"/>
                  </a:solidFill>
                  <a:latin typeface="EmbossedBlackWide" panose="020B0604020202020204"/>
                  <a:ea typeface="ＭＳ Ｐゴシック" panose="020B0600070205080204" pitchFamily="34" charset="-128"/>
                </a:defRPr>
              </a:lvl5pPr>
              <a:lvl6pPr marL="457200" eaLnBrk="0" fontAlgn="base" hangingPunct="0">
                <a:spcBef>
                  <a:spcPct val="0"/>
                </a:spcBef>
                <a:spcAft>
                  <a:spcPct val="0"/>
                </a:spcAft>
                <a:defRPr sz="4400" b="1">
                  <a:solidFill>
                    <a:schemeClr val="tx1"/>
                  </a:solidFill>
                  <a:latin typeface="EmbossedBlackWide" panose="020B0604020202020204"/>
                  <a:ea typeface="ＭＳ Ｐゴシック" panose="020B0600070205080204" pitchFamily="34" charset="-128"/>
                </a:defRPr>
              </a:lvl6pPr>
              <a:lvl7pPr marL="914400" eaLnBrk="0" fontAlgn="base" hangingPunct="0">
                <a:spcBef>
                  <a:spcPct val="0"/>
                </a:spcBef>
                <a:spcAft>
                  <a:spcPct val="0"/>
                </a:spcAft>
                <a:defRPr sz="4400" b="1">
                  <a:solidFill>
                    <a:schemeClr val="tx1"/>
                  </a:solidFill>
                  <a:latin typeface="EmbossedBlackWide" panose="020B0604020202020204"/>
                  <a:ea typeface="ＭＳ Ｐゴシック" panose="020B0600070205080204" pitchFamily="34" charset="-128"/>
                </a:defRPr>
              </a:lvl7pPr>
              <a:lvl8pPr marL="1371600" eaLnBrk="0" fontAlgn="base" hangingPunct="0">
                <a:spcBef>
                  <a:spcPct val="0"/>
                </a:spcBef>
                <a:spcAft>
                  <a:spcPct val="0"/>
                </a:spcAft>
                <a:defRPr sz="4400" b="1">
                  <a:solidFill>
                    <a:schemeClr val="tx1"/>
                  </a:solidFill>
                  <a:latin typeface="EmbossedBlackWide" panose="020B0604020202020204"/>
                  <a:ea typeface="ＭＳ Ｐゴシック" panose="020B0600070205080204" pitchFamily="34" charset="-128"/>
                </a:defRPr>
              </a:lvl8pPr>
              <a:lvl9pPr marL="1828800" eaLnBrk="0" fontAlgn="base" hangingPunct="0">
                <a:spcBef>
                  <a:spcPct val="0"/>
                </a:spcBef>
                <a:spcAft>
                  <a:spcPct val="0"/>
                </a:spcAft>
                <a:defRPr sz="4400" b="1">
                  <a:solidFill>
                    <a:schemeClr val="tx1"/>
                  </a:solidFill>
                  <a:latin typeface="EmbossedBlackWide" panose="020B0604020202020204"/>
                  <a:ea typeface="ＭＳ Ｐゴシック" panose="020B0600070205080204" pitchFamily="34" charset="-128"/>
                </a:defRPr>
              </a:lvl9pPr>
            </a:lstStyle>
            <a:p>
              <a:r>
                <a:rPr lang="en-US" sz="2800" b="0">
                  <a:solidFill>
                    <a:srgbClr val="FFFFFF"/>
                  </a:solidFill>
                  <a:effectLst>
                    <a:outerShdw blurRad="38100" dist="38100" dir="2700000" algn="tl">
                      <a:srgbClr val="000000"/>
                    </a:outerShdw>
                  </a:effectLst>
                  <a:latin typeface="+mj-lt"/>
                </a:rPr>
                <a:t>35</a:t>
              </a:r>
            </a:p>
          </p:txBody>
        </p:sp>
        <p:sp>
          <p:nvSpPr>
            <p:cNvPr id="2229263" name="Rectangle 15"/>
            <p:cNvSpPr>
              <a:spLocks noChangeArrowheads="1"/>
            </p:cNvSpPr>
            <p:nvPr/>
          </p:nvSpPr>
          <p:spPr bwMode="auto">
            <a:xfrm>
              <a:off x="3886200" y="4846638"/>
              <a:ext cx="584200" cy="523875"/>
            </a:xfrm>
            <a:prstGeom prst="rect">
              <a:avLst/>
            </a:prstGeom>
            <a:noFill/>
            <a:ln w="9525">
              <a:noFill/>
              <a:miter lim="800000"/>
              <a:headEnd/>
              <a:tailEnd/>
            </a:ln>
            <a:effectLst/>
          </p:spPr>
          <p:txBody>
            <a:bodyPr wrap="none">
              <a:spAutoFit/>
            </a:bodyPr>
            <a:lstStyle>
              <a:lvl1pPr>
                <a:defRPr sz="4400" b="1">
                  <a:solidFill>
                    <a:schemeClr val="tx1"/>
                  </a:solidFill>
                  <a:latin typeface="EmbossedBlackWide" panose="020B0604020202020204"/>
                  <a:ea typeface="ＭＳ Ｐゴシック" panose="020B0600070205080204" pitchFamily="34" charset="-128"/>
                </a:defRPr>
              </a:lvl1pPr>
              <a:lvl2pPr marL="37931725" indent="-37474525">
                <a:defRPr sz="4400" b="1">
                  <a:solidFill>
                    <a:schemeClr val="tx1"/>
                  </a:solidFill>
                  <a:latin typeface="EmbossedBlackWide" panose="020B0604020202020204"/>
                  <a:ea typeface="ＭＳ Ｐゴシック" panose="020B0600070205080204" pitchFamily="34" charset="-128"/>
                </a:defRPr>
              </a:lvl2pPr>
              <a:lvl3pPr>
                <a:defRPr sz="4400" b="1">
                  <a:solidFill>
                    <a:schemeClr val="tx1"/>
                  </a:solidFill>
                  <a:latin typeface="EmbossedBlackWide" panose="020B0604020202020204"/>
                  <a:ea typeface="ＭＳ Ｐゴシック" panose="020B0600070205080204" pitchFamily="34" charset="-128"/>
                </a:defRPr>
              </a:lvl3pPr>
              <a:lvl4pPr>
                <a:defRPr sz="4400" b="1">
                  <a:solidFill>
                    <a:schemeClr val="tx1"/>
                  </a:solidFill>
                  <a:latin typeface="EmbossedBlackWide" panose="020B0604020202020204"/>
                  <a:ea typeface="ＭＳ Ｐゴシック" panose="020B0600070205080204" pitchFamily="34" charset="-128"/>
                </a:defRPr>
              </a:lvl4pPr>
              <a:lvl5pPr>
                <a:defRPr sz="4400" b="1">
                  <a:solidFill>
                    <a:schemeClr val="tx1"/>
                  </a:solidFill>
                  <a:latin typeface="EmbossedBlackWide" panose="020B0604020202020204"/>
                  <a:ea typeface="ＭＳ Ｐゴシック" panose="020B0600070205080204" pitchFamily="34" charset="-128"/>
                </a:defRPr>
              </a:lvl5pPr>
              <a:lvl6pPr marL="457200" eaLnBrk="0" fontAlgn="base" hangingPunct="0">
                <a:spcBef>
                  <a:spcPct val="0"/>
                </a:spcBef>
                <a:spcAft>
                  <a:spcPct val="0"/>
                </a:spcAft>
                <a:defRPr sz="4400" b="1">
                  <a:solidFill>
                    <a:schemeClr val="tx1"/>
                  </a:solidFill>
                  <a:latin typeface="EmbossedBlackWide" panose="020B0604020202020204"/>
                  <a:ea typeface="ＭＳ Ｐゴシック" panose="020B0600070205080204" pitchFamily="34" charset="-128"/>
                </a:defRPr>
              </a:lvl6pPr>
              <a:lvl7pPr marL="914400" eaLnBrk="0" fontAlgn="base" hangingPunct="0">
                <a:spcBef>
                  <a:spcPct val="0"/>
                </a:spcBef>
                <a:spcAft>
                  <a:spcPct val="0"/>
                </a:spcAft>
                <a:defRPr sz="4400" b="1">
                  <a:solidFill>
                    <a:schemeClr val="tx1"/>
                  </a:solidFill>
                  <a:latin typeface="EmbossedBlackWide" panose="020B0604020202020204"/>
                  <a:ea typeface="ＭＳ Ｐゴシック" panose="020B0600070205080204" pitchFamily="34" charset="-128"/>
                </a:defRPr>
              </a:lvl7pPr>
              <a:lvl8pPr marL="1371600" eaLnBrk="0" fontAlgn="base" hangingPunct="0">
                <a:spcBef>
                  <a:spcPct val="0"/>
                </a:spcBef>
                <a:spcAft>
                  <a:spcPct val="0"/>
                </a:spcAft>
                <a:defRPr sz="4400" b="1">
                  <a:solidFill>
                    <a:schemeClr val="tx1"/>
                  </a:solidFill>
                  <a:latin typeface="EmbossedBlackWide" panose="020B0604020202020204"/>
                  <a:ea typeface="ＭＳ Ｐゴシック" panose="020B0600070205080204" pitchFamily="34" charset="-128"/>
                </a:defRPr>
              </a:lvl8pPr>
              <a:lvl9pPr marL="1828800" eaLnBrk="0" fontAlgn="base" hangingPunct="0">
                <a:spcBef>
                  <a:spcPct val="0"/>
                </a:spcBef>
                <a:spcAft>
                  <a:spcPct val="0"/>
                </a:spcAft>
                <a:defRPr sz="4400" b="1">
                  <a:solidFill>
                    <a:schemeClr val="tx1"/>
                  </a:solidFill>
                  <a:latin typeface="EmbossedBlackWide" panose="020B0604020202020204"/>
                  <a:ea typeface="ＭＳ Ｐゴシック" panose="020B0600070205080204" pitchFamily="34" charset="-128"/>
                </a:defRPr>
              </a:lvl9pPr>
            </a:lstStyle>
            <a:p>
              <a:r>
                <a:rPr lang="en-US" sz="2800" b="0" dirty="0">
                  <a:solidFill>
                    <a:srgbClr val="FFFFFF"/>
                  </a:solidFill>
                  <a:effectLst>
                    <a:outerShdw blurRad="38100" dist="38100" dir="2700000" algn="tl">
                      <a:srgbClr val="000000"/>
                    </a:outerShdw>
                  </a:effectLst>
                  <a:latin typeface="+mj-lt"/>
                </a:rPr>
                <a:t>70</a:t>
              </a:r>
            </a:p>
          </p:txBody>
        </p:sp>
        <p:sp>
          <p:nvSpPr>
            <p:cNvPr id="2229264" name="Rectangle 16"/>
            <p:cNvSpPr>
              <a:spLocks noChangeArrowheads="1"/>
            </p:cNvSpPr>
            <p:nvPr/>
          </p:nvSpPr>
          <p:spPr bwMode="auto">
            <a:xfrm>
              <a:off x="5562600" y="4846638"/>
              <a:ext cx="584200" cy="523875"/>
            </a:xfrm>
            <a:prstGeom prst="rect">
              <a:avLst/>
            </a:prstGeom>
            <a:noFill/>
            <a:ln w="9525">
              <a:noFill/>
              <a:miter lim="800000"/>
              <a:headEnd/>
              <a:tailEnd/>
            </a:ln>
            <a:effectLst/>
          </p:spPr>
          <p:txBody>
            <a:bodyPr wrap="none">
              <a:spAutoFit/>
            </a:bodyPr>
            <a:lstStyle>
              <a:lvl1pPr>
                <a:defRPr sz="4400" b="1">
                  <a:solidFill>
                    <a:schemeClr val="tx1"/>
                  </a:solidFill>
                  <a:latin typeface="EmbossedBlackWide" panose="020B0604020202020204"/>
                  <a:ea typeface="ＭＳ Ｐゴシック" panose="020B0600070205080204" pitchFamily="34" charset="-128"/>
                </a:defRPr>
              </a:lvl1pPr>
              <a:lvl2pPr marL="37931725" indent="-37474525">
                <a:defRPr sz="4400" b="1">
                  <a:solidFill>
                    <a:schemeClr val="tx1"/>
                  </a:solidFill>
                  <a:latin typeface="EmbossedBlackWide" panose="020B0604020202020204"/>
                  <a:ea typeface="ＭＳ Ｐゴシック" panose="020B0600070205080204" pitchFamily="34" charset="-128"/>
                </a:defRPr>
              </a:lvl2pPr>
              <a:lvl3pPr>
                <a:defRPr sz="4400" b="1">
                  <a:solidFill>
                    <a:schemeClr val="tx1"/>
                  </a:solidFill>
                  <a:latin typeface="EmbossedBlackWide" panose="020B0604020202020204"/>
                  <a:ea typeface="ＭＳ Ｐゴシック" panose="020B0600070205080204" pitchFamily="34" charset="-128"/>
                </a:defRPr>
              </a:lvl3pPr>
              <a:lvl4pPr>
                <a:defRPr sz="4400" b="1">
                  <a:solidFill>
                    <a:schemeClr val="tx1"/>
                  </a:solidFill>
                  <a:latin typeface="EmbossedBlackWide" panose="020B0604020202020204"/>
                  <a:ea typeface="ＭＳ Ｐゴシック" panose="020B0600070205080204" pitchFamily="34" charset="-128"/>
                </a:defRPr>
              </a:lvl4pPr>
              <a:lvl5pPr>
                <a:defRPr sz="4400" b="1">
                  <a:solidFill>
                    <a:schemeClr val="tx1"/>
                  </a:solidFill>
                  <a:latin typeface="EmbossedBlackWide" panose="020B0604020202020204"/>
                  <a:ea typeface="ＭＳ Ｐゴシック" panose="020B0600070205080204" pitchFamily="34" charset="-128"/>
                </a:defRPr>
              </a:lvl5pPr>
              <a:lvl6pPr marL="457200" eaLnBrk="0" fontAlgn="base" hangingPunct="0">
                <a:spcBef>
                  <a:spcPct val="0"/>
                </a:spcBef>
                <a:spcAft>
                  <a:spcPct val="0"/>
                </a:spcAft>
                <a:defRPr sz="4400" b="1">
                  <a:solidFill>
                    <a:schemeClr val="tx1"/>
                  </a:solidFill>
                  <a:latin typeface="EmbossedBlackWide" panose="020B0604020202020204"/>
                  <a:ea typeface="ＭＳ Ｐゴシック" panose="020B0600070205080204" pitchFamily="34" charset="-128"/>
                </a:defRPr>
              </a:lvl6pPr>
              <a:lvl7pPr marL="914400" eaLnBrk="0" fontAlgn="base" hangingPunct="0">
                <a:spcBef>
                  <a:spcPct val="0"/>
                </a:spcBef>
                <a:spcAft>
                  <a:spcPct val="0"/>
                </a:spcAft>
                <a:defRPr sz="4400" b="1">
                  <a:solidFill>
                    <a:schemeClr val="tx1"/>
                  </a:solidFill>
                  <a:latin typeface="EmbossedBlackWide" panose="020B0604020202020204"/>
                  <a:ea typeface="ＭＳ Ｐゴシック" panose="020B0600070205080204" pitchFamily="34" charset="-128"/>
                </a:defRPr>
              </a:lvl7pPr>
              <a:lvl8pPr marL="1371600" eaLnBrk="0" fontAlgn="base" hangingPunct="0">
                <a:spcBef>
                  <a:spcPct val="0"/>
                </a:spcBef>
                <a:spcAft>
                  <a:spcPct val="0"/>
                </a:spcAft>
                <a:defRPr sz="4400" b="1">
                  <a:solidFill>
                    <a:schemeClr val="tx1"/>
                  </a:solidFill>
                  <a:latin typeface="EmbossedBlackWide" panose="020B0604020202020204"/>
                  <a:ea typeface="ＭＳ Ｐゴシック" panose="020B0600070205080204" pitchFamily="34" charset="-128"/>
                </a:defRPr>
              </a:lvl8pPr>
              <a:lvl9pPr marL="1828800" eaLnBrk="0" fontAlgn="base" hangingPunct="0">
                <a:spcBef>
                  <a:spcPct val="0"/>
                </a:spcBef>
                <a:spcAft>
                  <a:spcPct val="0"/>
                </a:spcAft>
                <a:defRPr sz="4400" b="1">
                  <a:solidFill>
                    <a:schemeClr val="tx1"/>
                  </a:solidFill>
                  <a:latin typeface="EmbossedBlackWide" panose="020B0604020202020204"/>
                  <a:ea typeface="ＭＳ Ｐゴシック" panose="020B0600070205080204" pitchFamily="34" charset="-128"/>
                </a:defRPr>
              </a:lvl9pPr>
            </a:lstStyle>
            <a:p>
              <a:r>
                <a:rPr lang="en-US" sz="2800" b="0" dirty="0">
                  <a:solidFill>
                    <a:srgbClr val="FFFFFF"/>
                  </a:solidFill>
                  <a:effectLst>
                    <a:outerShdw blurRad="38100" dist="38100" dir="2700000" algn="tl">
                      <a:srgbClr val="000000"/>
                    </a:outerShdw>
                  </a:effectLst>
                  <a:latin typeface="+mj-lt"/>
                </a:rPr>
                <a:t>93</a:t>
              </a:r>
            </a:p>
          </p:txBody>
        </p:sp>
        <p:sp>
          <p:nvSpPr>
            <p:cNvPr id="2229265" name="Rectangle 17"/>
            <p:cNvSpPr>
              <a:spLocks noChangeArrowheads="1"/>
            </p:cNvSpPr>
            <p:nvPr/>
          </p:nvSpPr>
          <p:spPr bwMode="auto">
            <a:xfrm>
              <a:off x="7369175" y="4846638"/>
              <a:ext cx="784225" cy="523875"/>
            </a:xfrm>
            <a:prstGeom prst="rect">
              <a:avLst/>
            </a:prstGeom>
            <a:noFill/>
            <a:ln w="9525">
              <a:noFill/>
              <a:miter lim="800000"/>
              <a:headEnd/>
              <a:tailEnd/>
            </a:ln>
            <a:effectLst/>
          </p:spPr>
          <p:txBody>
            <a:bodyPr wrap="none">
              <a:spAutoFit/>
            </a:bodyPr>
            <a:lstStyle>
              <a:lvl1pPr>
                <a:defRPr sz="4400" b="1">
                  <a:solidFill>
                    <a:schemeClr val="tx1"/>
                  </a:solidFill>
                  <a:latin typeface="EmbossedBlackWide" panose="020B0604020202020204"/>
                  <a:ea typeface="ＭＳ Ｐゴシック" panose="020B0600070205080204" pitchFamily="34" charset="-128"/>
                </a:defRPr>
              </a:lvl1pPr>
              <a:lvl2pPr marL="37931725" indent="-37474525">
                <a:defRPr sz="4400" b="1">
                  <a:solidFill>
                    <a:schemeClr val="tx1"/>
                  </a:solidFill>
                  <a:latin typeface="EmbossedBlackWide" panose="020B0604020202020204"/>
                  <a:ea typeface="ＭＳ Ｐゴシック" panose="020B0600070205080204" pitchFamily="34" charset="-128"/>
                </a:defRPr>
              </a:lvl2pPr>
              <a:lvl3pPr>
                <a:defRPr sz="4400" b="1">
                  <a:solidFill>
                    <a:schemeClr val="tx1"/>
                  </a:solidFill>
                  <a:latin typeface="EmbossedBlackWide" panose="020B0604020202020204"/>
                  <a:ea typeface="ＭＳ Ｐゴシック" panose="020B0600070205080204" pitchFamily="34" charset="-128"/>
                </a:defRPr>
              </a:lvl3pPr>
              <a:lvl4pPr>
                <a:defRPr sz="4400" b="1">
                  <a:solidFill>
                    <a:schemeClr val="tx1"/>
                  </a:solidFill>
                  <a:latin typeface="EmbossedBlackWide" panose="020B0604020202020204"/>
                  <a:ea typeface="ＭＳ Ｐゴシック" panose="020B0600070205080204" pitchFamily="34" charset="-128"/>
                </a:defRPr>
              </a:lvl4pPr>
              <a:lvl5pPr>
                <a:defRPr sz="4400" b="1">
                  <a:solidFill>
                    <a:schemeClr val="tx1"/>
                  </a:solidFill>
                  <a:latin typeface="EmbossedBlackWide" panose="020B0604020202020204"/>
                  <a:ea typeface="ＭＳ Ｐゴシック" panose="020B0600070205080204" pitchFamily="34" charset="-128"/>
                </a:defRPr>
              </a:lvl5pPr>
              <a:lvl6pPr marL="457200" eaLnBrk="0" fontAlgn="base" hangingPunct="0">
                <a:spcBef>
                  <a:spcPct val="0"/>
                </a:spcBef>
                <a:spcAft>
                  <a:spcPct val="0"/>
                </a:spcAft>
                <a:defRPr sz="4400" b="1">
                  <a:solidFill>
                    <a:schemeClr val="tx1"/>
                  </a:solidFill>
                  <a:latin typeface="EmbossedBlackWide" panose="020B0604020202020204"/>
                  <a:ea typeface="ＭＳ Ｐゴシック" panose="020B0600070205080204" pitchFamily="34" charset="-128"/>
                </a:defRPr>
              </a:lvl6pPr>
              <a:lvl7pPr marL="914400" eaLnBrk="0" fontAlgn="base" hangingPunct="0">
                <a:spcBef>
                  <a:spcPct val="0"/>
                </a:spcBef>
                <a:spcAft>
                  <a:spcPct val="0"/>
                </a:spcAft>
                <a:defRPr sz="4400" b="1">
                  <a:solidFill>
                    <a:schemeClr val="tx1"/>
                  </a:solidFill>
                  <a:latin typeface="EmbossedBlackWide" panose="020B0604020202020204"/>
                  <a:ea typeface="ＭＳ Ｐゴシック" panose="020B0600070205080204" pitchFamily="34" charset="-128"/>
                </a:defRPr>
              </a:lvl7pPr>
              <a:lvl8pPr marL="1371600" eaLnBrk="0" fontAlgn="base" hangingPunct="0">
                <a:spcBef>
                  <a:spcPct val="0"/>
                </a:spcBef>
                <a:spcAft>
                  <a:spcPct val="0"/>
                </a:spcAft>
                <a:defRPr sz="4400" b="1">
                  <a:solidFill>
                    <a:schemeClr val="tx1"/>
                  </a:solidFill>
                  <a:latin typeface="EmbossedBlackWide" panose="020B0604020202020204"/>
                  <a:ea typeface="ＭＳ Ｐゴシック" panose="020B0600070205080204" pitchFamily="34" charset="-128"/>
                </a:defRPr>
              </a:lvl8pPr>
              <a:lvl9pPr marL="1828800" eaLnBrk="0" fontAlgn="base" hangingPunct="0">
                <a:spcBef>
                  <a:spcPct val="0"/>
                </a:spcBef>
                <a:spcAft>
                  <a:spcPct val="0"/>
                </a:spcAft>
                <a:defRPr sz="4400" b="1">
                  <a:solidFill>
                    <a:schemeClr val="tx1"/>
                  </a:solidFill>
                  <a:latin typeface="EmbossedBlackWide" panose="020B0604020202020204"/>
                  <a:ea typeface="ＭＳ Ｐゴシック" panose="020B0600070205080204" pitchFamily="34" charset="-128"/>
                </a:defRPr>
              </a:lvl9pPr>
            </a:lstStyle>
            <a:p>
              <a:r>
                <a:rPr lang="en-US" sz="2800" b="0" dirty="0">
                  <a:solidFill>
                    <a:srgbClr val="FFFFFF"/>
                  </a:solidFill>
                  <a:effectLst>
                    <a:outerShdw blurRad="38100" dist="38100" dir="2700000" algn="tl">
                      <a:srgbClr val="000000"/>
                    </a:outerShdw>
                  </a:effectLst>
                  <a:latin typeface="+mj-lt"/>
                </a:rPr>
                <a:t>140</a:t>
              </a:r>
            </a:p>
          </p:txBody>
        </p:sp>
        <p:sp>
          <p:nvSpPr>
            <p:cNvPr id="15" name="Text Box 7"/>
            <p:cNvSpPr txBox="1">
              <a:spLocks noChangeArrowheads="1"/>
            </p:cNvSpPr>
            <p:nvPr/>
          </p:nvSpPr>
          <p:spPr bwMode="auto">
            <a:xfrm>
              <a:off x="868363" y="5405735"/>
              <a:ext cx="7620000" cy="461665"/>
            </a:xfrm>
            <a:prstGeom prst="rect">
              <a:avLst/>
            </a:prstGeom>
            <a:solidFill>
              <a:schemeClr val="bg2">
                <a:alpha val="41000"/>
              </a:schemeClr>
            </a:solidFill>
            <a:ln w="9525">
              <a:noFill/>
              <a:miter lim="800000"/>
              <a:headEnd/>
              <a:tailEnd/>
            </a:ln>
            <a:effectLst/>
          </p:spPr>
          <p:txBody>
            <a:bodyPr wrap="square">
              <a:spAutoFit/>
            </a:bodyPr>
            <a:lstStyle>
              <a:lvl1pPr>
                <a:defRPr sz="4400" b="1">
                  <a:solidFill>
                    <a:schemeClr val="tx1"/>
                  </a:solidFill>
                  <a:latin typeface="EmbossedBlackWide" panose="020B0604020202020204"/>
                  <a:ea typeface="ＭＳ Ｐゴシック" panose="020B0600070205080204" pitchFamily="34" charset="-128"/>
                </a:defRPr>
              </a:lvl1pPr>
              <a:lvl2pPr marL="37931725" indent="-37474525">
                <a:defRPr sz="4400" b="1">
                  <a:solidFill>
                    <a:schemeClr val="tx1"/>
                  </a:solidFill>
                  <a:latin typeface="EmbossedBlackWide" panose="020B0604020202020204"/>
                  <a:ea typeface="ＭＳ Ｐゴシック" panose="020B0600070205080204" pitchFamily="34" charset="-128"/>
                </a:defRPr>
              </a:lvl2pPr>
              <a:lvl3pPr>
                <a:defRPr sz="4400" b="1">
                  <a:solidFill>
                    <a:schemeClr val="tx1"/>
                  </a:solidFill>
                  <a:latin typeface="EmbossedBlackWide" panose="020B0604020202020204"/>
                  <a:ea typeface="ＭＳ Ｐゴシック" panose="020B0600070205080204" pitchFamily="34" charset="-128"/>
                </a:defRPr>
              </a:lvl3pPr>
              <a:lvl4pPr>
                <a:defRPr sz="4400" b="1">
                  <a:solidFill>
                    <a:schemeClr val="tx1"/>
                  </a:solidFill>
                  <a:latin typeface="EmbossedBlackWide" panose="020B0604020202020204"/>
                  <a:ea typeface="ＭＳ Ｐゴシック" panose="020B0600070205080204" pitchFamily="34" charset="-128"/>
                </a:defRPr>
              </a:lvl4pPr>
              <a:lvl5pPr>
                <a:defRPr sz="4400" b="1">
                  <a:solidFill>
                    <a:schemeClr val="tx1"/>
                  </a:solidFill>
                  <a:latin typeface="EmbossedBlackWide" panose="020B0604020202020204"/>
                  <a:ea typeface="ＭＳ Ｐゴシック" panose="020B0600070205080204" pitchFamily="34" charset="-128"/>
                </a:defRPr>
              </a:lvl5pPr>
              <a:lvl6pPr marL="457200" eaLnBrk="0" fontAlgn="base" hangingPunct="0">
                <a:spcBef>
                  <a:spcPct val="0"/>
                </a:spcBef>
                <a:spcAft>
                  <a:spcPct val="0"/>
                </a:spcAft>
                <a:defRPr sz="4400" b="1">
                  <a:solidFill>
                    <a:schemeClr val="tx1"/>
                  </a:solidFill>
                  <a:latin typeface="EmbossedBlackWide" panose="020B0604020202020204"/>
                  <a:ea typeface="ＭＳ Ｐゴシック" panose="020B0600070205080204" pitchFamily="34" charset="-128"/>
                </a:defRPr>
              </a:lvl6pPr>
              <a:lvl7pPr marL="914400" eaLnBrk="0" fontAlgn="base" hangingPunct="0">
                <a:spcBef>
                  <a:spcPct val="0"/>
                </a:spcBef>
                <a:spcAft>
                  <a:spcPct val="0"/>
                </a:spcAft>
                <a:defRPr sz="4400" b="1">
                  <a:solidFill>
                    <a:schemeClr val="tx1"/>
                  </a:solidFill>
                  <a:latin typeface="EmbossedBlackWide" panose="020B0604020202020204"/>
                  <a:ea typeface="ＭＳ Ｐゴシック" panose="020B0600070205080204" pitchFamily="34" charset="-128"/>
                </a:defRPr>
              </a:lvl7pPr>
              <a:lvl8pPr marL="1371600" eaLnBrk="0" fontAlgn="base" hangingPunct="0">
                <a:spcBef>
                  <a:spcPct val="0"/>
                </a:spcBef>
                <a:spcAft>
                  <a:spcPct val="0"/>
                </a:spcAft>
                <a:defRPr sz="4400" b="1">
                  <a:solidFill>
                    <a:schemeClr val="tx1"/>
                  </a:solidFill>
                  <a:latin typeface="EmbossedBlackWide" panose="020B0604020202020204"/>
                  <a:ea typeface="ＭＳ Ｐゴシック" panose="020B0600070205080204" pitchFamily="34" charset="-128"/>
                </a:defRPr>
              </a:lvl8pPr>
              <a:lvl9pPr marL="1828800" eaLnBrk="0" fontAlgn="base" hangingPunct="0">
                <a:spcBef>
                  <a:spcPct val="0"/>
                </a:spcBef>
                <a:spcAft>
                  <a:spcPct val="0"/>
                </a:spcAft>
                <a:defRPr sz="4400" b="1">
                  <a:solidFill>
                    <a:schemeClr val="tx1"/>
                  </a:solidFill>
                  <a:latin typeface="EmbossedBlackWide" panose="020B0604020202020204"/>
                  <a:ea typeface="ＭＳ Ｐゴシック" panose="020B0600070205080204" pitchFamily="34" charset="-128"/>
                </a:defRPr>
              </a:lvl9pPr>
            </a:lstStyle>
            <a:p>
              <a:r>
                <a:rPr lang="en-US" sz="2400" b="0" i="1" dirty="0" smtClean="0">
                  <a:solidFill>
                    <a:srgbClr val="F5E9E9"/>
                  </a:solidFill>
                  <a:effectLst>
                    <a:outerShdw blurRad="38100" dist="38100" dir="2700000" algn="tl">
                      <a:srgbClr val="000000"/>
                    </a:outerShdw>
                  </a:effectLst>
                  <a:latin typeface="Georgia" panose="02040502050405020303" pitchFamily="18" charset="0"/>
                </a:rPr>
                <a:t>Size</a:t>
              </a:r>
              <a:r>
                <a:rPr lang="en-US" sz="2400" b="0" dirty="0" smtClean="0">
                  <a:solidFill>
                    <a:srgbClr val="F5E9E9"/>
                  </a:solidFill>
                  <a:effectLst>
                    <a:outerShdw blurRad="38100" dist="38100" dir="2700000" algn="tl">
                      <a:srgbClr val="000000"/>
                    </a:outerShdw>
                  </a:effectLst>
                  <a:latin typeface="Georgia" panose="02040502050405020303" pitchFamily="18" charset="0"/>
                </a:rPr>
                <a:t> of expanding box in millions of light-years</a:t>
              </a:r>
              <a:endParaRPr lang="en-US" sz="2400" b="0" i="1" dirty="0">
                <a:solidFill>
                  <a:srgbClr val="F5E9E9"/>
                </a:solidFill>
                <a:effectLst>
                  <a:outerShdw blurRad="38100" dist="38100" dir="2700000" algn="tl">
                    <a:srgbClr val="000000"/>
                  </a:outerShdw>
                </a:effectLst>
                <a:latin typeface="Georgia" panose="02040502050405020303" pitchFamily="18" charset="0"/>
              </a:endParaRPr>
            </a:p>
          </p:txBody>
        </p:sp>
        <p:sp>
          <p:nvSpPr>
            <p:cNvPr id="16" name="Text Box 7"/>
            <p:cNvSpPr txBox="1">
              <a:spLocks noChangeArrowheads="1"/>
            </p:cNvSpPr>
            <p:nvPr/>
          </p:nvSpPr>
          <p:spPr bwMode="auto">
            <a:xfrm>
              <a:off x="141287" y="914400"/>
              <a:ext cx="7097713" cy="523220"/>
            </a:xfrm>
            <a:prstGeom prst="rect">
              <a:avLst/>
            </a:prstGeom>
            <a:solidFill>
              <a:schemeClr val="bg2">
                <a:alpha val="41000"/>
              </a:schemeClr>
            </a:solidFill>
            <a:ln w="9525">
              <a:noFill/>
              <a:miter lim="800000"/>
              <a:headEnd/>
              <a:tailEnd/>
            </a:ln>
            <a:effectLst/>
          </p:spPr>
          <p:txBody>
            <a:bodyPr wrap="square">
              <a:spAutoFit/>
            </a:bodyPr>
            <a:lstStyle>
              <a:lvl1pPr>
                <a:defRPr sz="4400" b="1">
                  <a:solidFill>
                    <a:schemeClr val="tx1"/>
                  </a:solidFill>
                  <a:latin typeface="EmbossedBlackWide" panose="020B0604020202020204"/>
                  <a:ea typeface="ＭＳ Ｐゴシック" panose="020B0600070205080204" pitchFamily="34" charset="-128"/>
                </a:defRPr>
              </a:lvl1pPr>
              <a:lvl2pPr marL="37931725" indent="-37474525">
                <a:defRPr sz="4400" b="1">
                  <a:solidFill>
                    <a:schemeClr val="tx1"/>
                  </a:solidFill>
                  <a:latin typeface="EmbossedBlackWide" panose="020B0604020202020204"/>
                  <a:ea typeface="ＭＳ Ｐゴシック" panose="020B0600070205080204" pitchFamily="34" charset="-128"/>
                </a:defRPr>
              </a:lvl2pPr>
              <a:lvl3pPr>
                <a:defRPr sz="4400" b="1">
                  <a:solidFill>
                    <a:schemeClr val="tx1"/>
                  </a:solidFill>
                  <a:latin typeface="EmbossedBlackWide" panose="020B0604020202020204"/>
                  <a:ea typeface="ＭＳ Ｐゴシック" panose="020B0600070205080204" pitchFamily="34" charset="-128"/>
                </a:defRPr>
              </a:lvl3pPr>
              <a:lvl4pPr>
                <a:defRPr sz="4400" b="1">
                  <a:solidFill>
                    <a:schemeClr val="tx1"/>
                  </a:solidFill>
                  <a:latin typeface="EmbossedBlackWide" panose="020B0604020202020204"/>
                  <a:ea typeface="ＭＳ Ｐゴシック" panose="020B0600070205080204" pitchFamily="34" charset="-128"/>
                </a:defRPr>
              </a:lvl4pPr>
              <a:lvl5pPr>
                <a:defRPr sz="4400" b="1">
                  <a:solidFill>
                    <a:schemeClr val="tx1"/>
                  </a:solidFill>
                  <a:latin typeface="EmbossedBlackWide" panose="020B0604020202020204"/>
                  <a:ea typeface="ＭＳ Ｐゴシック" panose="020B0600070205080204" pitchFamily="34" charset="-128"/>
                </a:defRPr>
              </a:lvl5pPr>
              <a:lvl6pPr marL="457200" eaLnBrk="0" fontAlgn="base" hangingPunct="0">
                <a:spcBef>
                  <a:spcPct val="0"/>
                </a:spcBef>
                <a:spcAft>
                  <a:spcPct val="0"/>
                </a:spcAft>
                <a:defRPr sz="4400" b="1">
                  <a:solidFill>
                    <a:schemeClr val="tx1"/>
                  </a:solidFill>
                  <a:latin typeface="EmbossedBlackWide" panose="020B0604020202020204"/>
                  <a:ea typeface="ＭＳ Ｐゴシック" panose="020B0600070205080204" pitchFamily="34" charset="-128"/>
                </a:defRPr>
              </a:lvl6pPr>
              <a:lvl7pPr marL="914400" eaLnBrk="0" fontAlgn="base" hangingPunct="0">
                <a:spcBef>
                  <a:spcPct val="0"/>
                </a:spcBef>
                <a:spcAft>
                  <a:spcPct val="0"/>
                </a:spcAft>
                <a:defRPr sz="4400" b="1">
                  <a:solidFill>
                    <a:schemeClr val="tx1"/>
                  </a:solidFill>
                  <a:latin typeface="EmbossedBlackWide" panose="020B0604020202020204"/>
                  <a:ea typeface="ＭＳ Ｐゴシック" panose="020B0600070205080204" pitchFamily="34" charset="-128"/>
                </a:defRPr>
              </a:lvl7pPr>
              <a:lvl8pPr marL="1371600" eaLnBrk="0" fontAlgn="base" hangingPunct="0">
                <a:spcBef>
                  <a:spcPct val="0"/>
                </a:spcBef>
                <a:spcAft>
                  <a:spcPct val="0"/>
                </a:spcAft>
                <a:defRPr sz="4400" b="1">
                  <a:solidFill>
                    <a:schemeClr val="tx1"/>
                  </a:solidFill>
                  <a:latin typeface="EmbossedBlackWide" panose="020B0604020202020204"/>
                  <a:ea typeface="ＭＳ Ｐゴシック" panose="020B0600070205080204" pitchFamily="34" charset="-128"/>
                </a:defRPr>
              </a:lvl8pPr>
              <a:lvl9pPr marL="1828800" eaLnBrk="0" fontAlgn="base" hangingPunct="0">
                <a:spcBef>
                  <a:spcPct val="0"/>
                </a:spcBef>
                <a:spcAft>
                  <a:spcPct val="0"/>
                </a:spcAft>
                <a:defRPr sz="4400" b="1">
                  <a:solidFill>
                    <a:schemeClr val="tx1"/>
                  </a:solidFill>
                  <a:latin typeface="EmbossedBlackWide" panose="020B0604020202020204"/>
                  <a:ea typeface="ＭＳ Ｐゴシック" panose="020B0600070205080204" pitchFamily="34" charset="-128"/>
                </a:defRPr>
              </a:lvl9pPr>
            </a:lstStyle>
            <a:p>
              <a:r>
                <a:rPr lang="en-US" sz="2800" b="0" i="1" dirty="0" smtClean="0">
                  <a:solidFill>
                    <a:srgbClr val="F5E9E9"/>
                  </a:solidFill>
                  <a:effectLst>
                    <a:outerShdw blurRad="38100" dist="38100" dir="2700000" algn="tl">
                      <a:srgbClr val="000000"/>
                    </a:outerShdw>
                  </a:effectLst>
                  <a:latin typeface="Georgia" panose="02040502050405020303" pitchFamily="18" charset="0"/>
                </a:rPr>
                <a:t>Time</a:t>
              </a:r>
              <a:r>
                <a:rPr lang="en-US" sz="2800" b="0" dirty="0" smtClean="0">
                  <a:solidFill>
                    <a:srgbClr val="F5E9E9"/>
                  </a:solidFill>
                  <a:effectLst>
                    <a:outerShdw blurRad="38100" dist="38100" dir="2700000" algn="tl">
                      <a:srgbClr val="000000"/>
                    </a:outerShdw>
                  </a:effectLst>
                  <a:latin typeface="Georgia" panose="02040502050405020303" pitchFamily="18" charset="0"/>
                </a:rPr>
                <a:t> in </a:t>
              </a:r>
              <a:r>
                <a:rPr lang="en-US" sz="2800" b="0" dirty="0">
                  <a:solidFill>
                    <a:srgbClr val="F5E9E9"/>
                  </a:solidFill>
                  <a:effectLst>
                    <a:outerShdw blurRad="38100" dist="38100" dir="2700000" algn="tl">
                      <a:srgbClr val="000000"/>
                    </a:outerShdw>
                  </a:effectLst>
                  <a:latin typeface="Georgia" panose="02040502050405020303" pitchFamily="18" charset="0"/>
                </a:rPr>
                <a:t>b</a:t>
              </a:r>
              <a:r>
                <a:rPr lang="en-US" sz="2800" b="0" dirty="0" smtClean="0">
                  <a:solidFill>
                    <a:srgbClr val="F5E9E9"/>
                  </a:solidFill>
                  <a:effectLst>
                    <a:outerShdw blurRad="38100" dist="38100" dir="2700000" algn="tl">
                      <a:srgbClr val="000000"/>
                    </a:outerShdw>
                  </a:effectLst>
                  <a:latin typeface="Georgia" panose="02040502050405020303" pitchFamily="18" charset="0"/>
                </a:rPr>
                <a:t>illions of years</a:t>
              </a:r>
              <a:endParaRPr lang="en-US" sz="2800" b="0" i="1" dirty="0">
                <a:solidFill>
                  <a:srgbClr val="F5E9E9"/>
                </a:solidFill>
                <a:effectLst>
                  <a:outerShdw blurRad="38100" dist="38100" dir="2700000" algn="tl">
                    <a:srgbClr val="000000"/>
                  </a:outerShdw>
                </a:effectLst>
                <a:latin typeface="Georgia" panose="02040502050405020303" pitchFamily="18" charset="0"/>
              </a:endParaRPr>
            </a:p>
          </p:txBody>
        </p:sp>
      </p:grpSp>
    </p:spTree>
    <p:extLst>
      <p:ext uri="{BB962C8B-B14F-4D97-AF65-F5344CB8AC3E}">
        <p14:creationId xmlns:p14="http://schemas.microsoft.com/office/powerpoint/2010/main" val="3307674545"/>
      </p:ext>
    </p:extLst>
  </p:cSld>
  <p:clrMapOvr>
    <a:masterClrMapping/>
  </p:clrMapOvr>
  <p:transition>
    <p:sndAc>
      <p:endSnd/>
    </p:sndAc>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ChangeArrowheads="1"/>
          </p:cNvSpPr>
          <p:nvPr/>
        </p:nvSpPr>
        <p:spPr bwMode="auto">
          <a:xfrm>
            <a:off x="457200" y="990600"/>
            <a:ext cx="8305800" cy="990600"/>
          </a:xfrm>
          <a:prstGeom prst="rect">
            <a:avLst/>
          </a:prstGeom>
          <a:gradFill rotWithShape="1">
            <a:gsLst>
              <a:gs pos="0">
                <a:srgbClr val="CC3300"/>
              </a:gs>
              <a:gs pos="100000">
                <a:srgbClr val="FF9900"/>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3200">
                <a:solidFill>
                  <a:schemeClr val="tx1"/>
                </a:solidFill>
                <a:latin typeface="EmbossedBlackWide" pitchFamily="18" charset="0"/>
              </a:defRPr>
            </a:lvl1pPr>
            <a:lvl2pPr marL="742950" indent="-285750">
              <a:defRPr sz="3200">
                <a:solidFill>
                  <a:schemeClr val="tx1"/>
                </a:solidFill>
                <a:latin typeface="EmbossedBlackWide" pitchFamily="18" charset="0"/>
              </a:defRPr>
            </a:lvl2pPr>
            <a:lvl3pPr marL="1143000" indent="-228600">
              <a:defRPr sz="3200">
                <a:solidFill>
                  <a:schemeClr val="tx1"/>
                </a:solidFill>
                <a:latin typeface="EmbossedBlackWide" pitchFamily="18" charset="0"/>
              </a:defRPr>
            </a:lvl3pPr>
            <a:lvl4pPr marL="1600200" indent="-228600">
              <a:defRPr sz="3200">
                <a:solidFill>
                  <a:schemeClr val="tx1"/>
                </a:solidFill>
                <a:latin typeface="EmbossedBlackWide" pitchFamily="18" charset="0"/>
              </a:defRPr>
            </a:lvl4pPr>
            <a:lvl5pPr marL="2057400" indent="-228600">
              <a:defRPr sz="3200">
                <a:solidFill>
                  <a:schemeClr val="tx1"/>
                </a:solidFill>
                <a:latin typeface="EmbossedBlackWide" pitchFamily="18" charset="0"/>
              </a:defRPr>
            </a:lvl5pPr>
            <a:lvl6pPr marL="2514600" indent="-228600" algn="ctr" eaLnBrk="0" fontAlgn="base" hangingPunct="0">
              <a:spcBef>
                <a:spcPct val="0"/>
              </a:spcBef>
              <a:spcAft>
                <a:spcPct val="0"/>
              </a:spcAft>
              <a:defRPr sz="3200">
                <a:solidFill>
                  <a:schemeClr val="tx1"/>
                </a:solidFill>
                <a:latin typeface="EmbossedBlackWide" pitchFamily="18" charset="0"/>
              </a:defRPr>
            </a:lvl6pPr>
            <a:lvl7pPr marL="2971800" indent="-228600" algn="ctr" eaLnBrk="0" fontAlgn="base" hangingPunct="0">
              <a:spcBef>
                <a:spcPct val="0"/>
              </a:spcBef>
              <a:spcAft>
                <a:spcPct val="0"/>
              </a:spcAft>
              <a:defRPr sz="3200">
                <a:solidFill>
                  <a:schemeClr val="tx1"/>
                </a:solidFill>
                <a:latin typeface="EmbossedBlackWide" pitchFamily="18" charset="0"/>
              </a:defRPr>
            </a:lvl7pPr>
            <a:lvl8pPr marL="3429000" indent="-228600" algn="ctr" eaLnBrk="0" fontAlgn="base" hangingPunct="0">
              <a:spcBef>
                <a:spcPct val="0"/>
              </a:spcBef>
              <a:spcAft>
                <a:spcPct val="0"/>
              </a:spcAft>
              <a:defRPr sz="3200">
                <a:solidFill>
                  <a:schemeClr val="tx1"/>
                </a:solidFill>
                <a:latin typeface="EmbossedBlackWide" pitchFamily="18" charset="0"/>
              </a:defRPr>
            </a:lvl8pPr>
            <a:lvl9pPr marL="3886200" indent="-228600" algn="ctr" eaLnBrk="0" fontAlgn="base" hangingPunct="0">
              <a:spcBef>
                <a:spcPct val="0"/>
              </a:spcBef>
              <a:spcAft>
                <a:spcPct val="0"/>
              </a:spcAft>
              <a:defRPr sz="3200">
                <a:solidFill>
                  <a:schemeClr val="tx1"/>
                </a:solidFill>
                <a:latin typeface="EmbossedBlackWide" pitchFamily="18" charset="0"/>
              </a:defRPr>
            </a:lvl9pPr>
          </a:lstStyle>
          <a:p>
            <a:endParaRPr lang="en-US">
              <a:latin typeface="+mj-lt"/>
            </a:endParaRPr>
          </a:p>
          <a:p>
            <a:r>
              <a:rPr lang="en-US">
                <a:latin typeface="+mj-lt"/>
              </a:rPr>
              <a:t>Primordial H, D, He, Li</a:t>
            </a:r>
          </a:p>
        </p:txBody>
      </p:sp>
      <p:sp>
        <p:nvSpPr>
          <p:cNvPr id="50179" name="Line 3"/>
          <p:cNvSpPr>
            <a:spLocks noChangeShapeType="1"/>
          </p:cNvSpPr>
          <p:nvPr/>
        </p:nvSpPr>
        <p:spPr bwMode="auto">
          <a:xfrm>
            <a:off x="1371600" y="1981200"/>
            <a:ext cx="0" cy="533400"/>
          </a:xfrm>
          <a:prstGeom prst="line">
            <a:avLst/>
          </a:prstGeom>
          <a:noFill/>
          <a:ln w="25400">
            <a:solidFill>
              <a:srgbClr val="FFFFCC"/>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mj-lt"/>
            </a:endParaRPr>
          </a:p>
        </p:txBody>
      </p:sp>
      <p:sp>
        <p:nvSpPr>
          <p:cNvPr id="50180" name="Line 4"/>
          <p:cNvSpPr>
            <a:spLocks noChangeShapeType="1"/>
          </p:cNvSpPr>
          <p:nvPr/>
        </p:nvSpPr>
        <p:spPr bwMode="auto">
          <a:xfrm>
            <a:off x="3352800" y="1981200"/>
            <a:ext cx="0" cy="533400"/>
          </a:xfrm>
          <a:prstGeom prst="line">
            <a:avLst/>
          </a:prstGeom>
          <a:noFill/>
          <a:ln w="25400">
            <a:solidFill>
              <a:srgbClr val="FFFFCC"/>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mj-lt"/>
            </a:endParaRPr>
          </a:p>
        </p:txBody>
      </p:sp>
      <p:sp>
        <p:nvSpPr>
          <p:cNvPr id="50181" name="Line 5"/>
          <p:cNvSpPr>
            <a:spLocks noChangeShapeType="1"/>
          </p:cNvSpPr>
          <p:nvPr/>
        </p:nvSpPr>
        <p:spPr bwMode="auto">
          <a:xfrm>
            <a:off x="6934200" y="1981200"/>
            <a:ext cx="0" cy="533400"/>
          </a:xfrm>
          <a:prstGeom prst="line">
            <a:avLst/>
          </a:prstGeom>
          <a:noFill/>
          <a:ln w="25400">
            <a:solidFill>
              <a:srgbClr val="FFFFCC"/>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mj-lt"/>
            </a:endParaRPr>
          </a:p>
        </p:txBody>
      </p:sp>
      <p:sp>
        <p:nvSpPr>
          <p:cNvPr id="50182" name="Oval 6"/>
          <p:cNvSpPr>
            <a:spLocks noChangeArrowheads="1"/>
          </p:cNvSpPr>
          <p:nvPr/>
        </p:nvSpPr>
        <p:spPr bwMode="auto">
          <a:xfrm>
            <a:off x="2514600" y="2514600"/>
            <a:ext cx="1644650" cy="1063625"/>
          </a:xfrm>
          <a:prstGeom prst="ellipse">
            <a:avLst/>
          </a:prstGeom>
          <a:solidFill>
            <a:srgbClr val="D60093"/>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3200">
                <a:solidFill>
                  <a:schemeClr val="tx1"/>
                </a:solidFill>
                <a:latin typeface="EmbossedBlackWide" pitchFamily="18" charset="0"/>
              </a:defRPr>
            </a:lvl1pPr>
            <a:lvl2pPr marL="742950" indent="-285750">
              <a:defRPr sz="3200">
                <a:solidFill>
                  <a:schemeClr val="tx1"/>
                </a:solidFill>
                <a:latin typeface="EmbossedBlackWide" pitchFamily="18" charset="0"/>
              </a:defRPr>
            </a:lvl2pPr>
            <a:lvl3pPr marL="1143000" indent="-228600">
              <a:defRPr sz="3200">
                <a:solidFill>
                  <a:schemeClr val="tx1"/>
                </a:solidFill>
                <a:latin typeface="EmbossedBlackWide" pitchFamily="18" charset="0"/>
              </a:defRPr>
            </a:lvl3pPr>
            <a:lvl4pPr marL="1600200" indent="-228600">
              <a:defRPr sz="3200">
                <a:solidFill>
                  <a:schemeClr val="tx1"/>
                </a:solidFill>
                <a:latin typeface="EmbossedBlackWide" pitchFamily="18" charset="0"/>
              </a:defRPr>
            </a:lvl4pPr>
            <a:lvl5pPr marL="2057400" indent="-228600">
              <a:defRPr sz="3200">
                <a:solidFill>
                  <a:schemeClr val="tx1"/>
                </a:solidFill>
                <a:latin typeface="EmbossedBlackWide" pitchFamily="18" charset="0"/>
              </a:defRPr>
            </a:lvl5pPr>
            <a:lvl6pPr marL="2514600" indent="-228600" algn="ctr" eaLnBrk="0" fontAlgn="base" hangingPunct="0">
              <a:spcBef>
                <a:spcPct val="0"/>
              </a:spcBef>
              <a:spcAft>
                <a:spcPct val="0"/>
              </a:spcAft>
              <a:defRPr sz="3200">
                <a:solidFill>
                  <a:schemeClr val="tx1"/>
                </a:solidFill>
                <a:latin typeface="EmbossedBlackWide" pitchFamily="18" charset="0"/>
              </a:defRPr>
            </a:lvl6pPr>
            <a:lvl7pPr marL="2971800" indent="-228600" algn="ctr" eaLnBrk="0" fontAlgn="base" hangingPunct="0">
              <a:spcBef>
                <a:spcPct val="0"/>
              </a:spcBef>
              <a:spcAft>
                <a:spcPct val="0"/>
              </a:spcAft>
              <a:defRPr sz="3200">
                <a:solidFill>
                  <a:schemeClr val="tx1"/>
                </a:solidFill>
                <a:latin typeface="EmbossedBlackWide" pitchFamily="18" charset="0"/>
              </a:defRPr>
            </a:lvl7pPr>
            <a:lvl8pPr marL="3429000" indent="-228600" algn="ctr" eaLnBrk="0" fontAlgn="base" hangingPunct="0">
              <a:spcBef>
                <a:spcPct val="0"/>
              </a:spcBef>
              <a:spcAft>
                <a:spcPct val="0"/>
              </a:spcAft>
              <a:defRPr sz="3200">
                <a:solidFill>
                  <a:schemeClr val="tx1"/>
                </a:solidFill>
                <a:latin typeface="EmbossedBlackWide" pitchFamily="18" charset="0"/>
              </a:defRPr>
            </a:lvl8pPr>
            <a:lvl9pPr marL="3886200" indent="-228600" algn="ctr" eaLnBrk="0" fontAlgn="base" hangingPunct="0">
              <a:spcBef>
                <a:spcPct val="0"/>
              </a:spcBef>
              <a:spcAft>
                <a:spcPct val="0"/>
              </a:spcAft>
              <a:defRPr sz="3200">
                <a:solidFill>
                  <a:schemeClr val="tx1"/>
                </a:solidFill>
                <a:latin typeface="EmbossedBlackWide" pitchFamily="18" charset="0"/>
              </a:defRPr>
            </a:lvl9pPr>
          </a:lstStyle>
          <a:p>
            <a:r>
              <a:rPr lang="en-US" sz="2800" dirty="0">
                <a:latin typeface="+mj-lt"/>
              </a:rPr>
              <a:t>DM Halo</a:t>
            </a:r>
          </a:p>
        </p:txBody>
      </p:sp>
      <p:sp>
        <p:nvSpPr>
          <p:cNvPr id="50183" name="Oval 7"/>
          <p:cNvSpPr>
            <a:spLocks noChangeArrowheads="1"/>
          </p:cNvSpPr>
          <p:nvPr/>
        </p:nvSpPr>
        <p:spPr bwMode="auto">
          <a:xfrm>
            <a:off x="533400" y="2514600"/>
            <a:ext cx="1644650" cy="1063625"/>
          </a:xfrm>
          <a:prstGeom prst="ellipse">
            <a:avLst/>
          </a:prstGeom>
          <a:solidFill>
            <a:srgbClr val="D60093"/>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3200">
                <a:solidFill>
                  <a:schemeClr val="tx1"/>
                </a:solidFill>
                <a:latin typeface="EmbossedBlackWide" pitchFamily="18" charset="0"/>
              </a:defRPr>
            </a:lvl1pPr>
            <a:lvl2pPr marL="742950" indent="-285750">
              <a:defRPr sz="3200">
                <a:solidFill>
                  <a:schemeClr val="tx1"/>
                </a:solidFill>
                <a:latin typeface="EmbossedBlackWide" pitchFamily="18" charset="0"/>
              </a:defRPr>
            </a:lvl2pPr>
            <a:lvl3pPr marL="1143000" indent="-228600">
              <a:defRPr sz="3200">
                <a:solidFill>
                  <a:schemeClr val="tx1"/>
                </a:solidFill>
                <a:latin typeface="EmbossedBlackWide" pitchFamily="18" charset="0"/>
              </a:defRPr>
            </a:lvl3pPr>
            <a:lvl4pPr marL="1600200" indent="-228600">
              <a:defRPr sz="3200">
                <a:solidFill>
                  <a:schemeClr val="tx1"/>
                </a:solidFill>
                <a:latin typeface="EmbossedBlackWide" pitchFamily="18" charset="0"/>
              </a:defRPr>
            </a:lvl4pPr>
            <a:lvl5pPr marL="2057400" indent="-228600">
              <a:defRPr sz="3200">
                <a:solidFill>
                  <a:schemeClr val="tx1"/>
                </a:solidFill>
                <a:latin typeface="EmbossedBlackWide" pitchFamily="18" charset="0"/>
              </a:defRPr>
            </a:lvl5pPr>
            <a:lvl6pPr marL="2514600" indent="-228600" algn="ctr" eaLnBrk="0" fontAlgn="base" hangingPunct="0">
              <a:spcBef>
                <a:spcPct val="0"/>
              </a:spcBef>
              <a:spcAft>
                <a:spcPct val="0"/>
              </a:spcAft>
              <a:defRPr sz="3200">
                <a:solidFill>
                  <a:schemeClr val="tx1"/>
                </a:solidFill>
                <a:latin typeface="EmbossedBlackWide" pitchFamily="18" charset="0"/>
              </a:defRPr>
            </a:lvl6pPr>
            <a:lvl7pPr marL="2971800" indent="-228600" algn="ctr" eaLnBrk="0" fontAlgn="base" hangingPunct="0">
              <a:spcBef>
                <a:spcPct val="0"/>
              </a:spcBef>
              <a:spcAft>
                <a:spcPct val="0"/>
              </a:spcAft>
              <a:defRPr sz="3200">
                <a:solidFill>
                  <a:schemeClr val="tx1"/>
                </a:solidFill>
                <a:latin typeface="EmbossedBlackWide" pitchFamily="18" charset="0"/>
              </a:defRPr>
            </a:lvl7pPr>
            <a:lvl8pPr marL="3429000" indent="-228600" algn="ctr" eaLnBrk="0" fontAlgn="base" hangingPunct="0">
              <a:spcBef>
                <a:spcPct val="0"/>
              </a:spcBef>
              <a:spcAft>
                <a:spcPct val="0"/>
              </a:spcAft>
              <a:defRPr sz="3200">
                <a:solidFill>
                  <a:schemeClr val="tx1"/>
                </a:solidFill>
                <a:latin typeface="EmbossedBlackWide" pitchFamily="18" charset="0"/>
              </a:defRPr>
            </a:lvl8pPr>
            <a:lvl9pPr marL="3886200" indent="-228600" algn="ctr" eaLnBrk="0" fontAlgn="base" hangingPunct="0">
              <a:spcBef>
                <a:spcPct val="0"/>
              </a:spcBef>
              <a:spcAft>
                <a:spcPct val="0"/>
              </a:spcAft>
              <a:defRPr sz="3200">
                <a:solidFill>
                  <a:schemeClr val="tx1"/>
                </a:solidFill>
                <a:latin typeface="EmbossedBlackWide" pitchFamily="18" charset="0"/>
              </a:defRPr>
            </a:lvl9pPr>
          </a:lstStyle>
          <a:p>
            <a:r>
              <a:rPr lang="en-US" sz="2800">
                <a:latin typeface="+mj-lt"/>
              </a:rPr>
              <a:t>DM Halo</a:t>
            </a:r>
          </a:p>
        </p:txBody>
      </p:sp>
      <p:sp>
        <p:nvSpPr>
          <p:cNvPr id="50184" name="Oval 8"/>
          <p:cNvSpPr>
            <a:spLocks noChangeArrowheads="1"/>
          </p:cNvSpPr>
          <p:nvPr/>
        </p:nvSpPr>
        <p:spPr bwMode="auto">
          <a:xfrm>
            <a:off x="6096000" y="2514600"/>
            <a:ext cx="1644650" cy="1063625"/>
          </a:xfrm>
          <a:prstGeom prst="ellipse">
            <a:avLst/>
          </a:prstGeom>
          <a:solidFill>
            <a:srgbClr val="D60093"/>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3200">
                <a:solidFill>
                  <a:schemeClr val="tx1"/>
                </a:solidFill>
                <a:latin typeface="EmbossedBlackWide" pitchFamily="18" charset="0"/>
              </a:defRPr>
            </a:lvl1pPr>
            <a:lvl2pPr marL="742950" indent="-285750">
              <a:defRPr sz="3200">
                <a:solidFill>
                  <a:schemeClr val="tx1"/>
                </a:solidFill>
                <a:latin typeface="EmbossedBlackWide" pitchFamily="18" charset="0"/>
              </a:defRPr>
            </a:lvl2pPr>
            <a:lvl3pPr marL="1143000" indent="-228600">
              <a:defRPr sz="3200">
                <a:solidFill>
                  <a:schemeClr val="tx1"/>
                </a:solidFill>
                <a:latin typeface="EmbossedBlackWide" pitchFamily="18" charset="0"/>
              </a:defRPr>
            </a:lvl3pPr>
            <a:lvl4pPr marL="1600200" indent="-228600">
              <a:defRPr sz="3200">
                <a:solidFill>
                  <a:schemeClr val="tx1"/>
                </a:solidFill>
                <a:latin typeface="EmbossedBlackWide" pitchFamily="18" charset="0"/>
              </a:defRPr>
            </a:lvl4pPr>
            <a:lvl5pPr marL="2057400" indent="-228600">
              <a:defRPr sz="3200">
                <a:solidFill>
                  <a:schemeClr val="tx1"/>
                </a:solidFill>
                <a:latin typeface="EmbossedBlackWide" pitchFamily="18" charset="0"/>
              </a:defRPr>
            </a:lvl5pPr>
            <a:lvl6pPr marL="2514600" indent="-228600" algn="ctr" eaLnBrk="0" fontAlgn="base" hangingPunct="0">
              <a:spcBef>
                <a:spcPct val="0"/>
              </a:spcBef>
              <a:spcAft>
                <a:spcPct val="0"/>
              </a:spcAft>
              <a:defRPr sz="3200">
                <a:solidFill>
                  <a:schemeClr val="tx1"/>
                </a:solidFill>
                <a:latin typeface="EmbossedBlackWide" pitchFamily="18" charset="0"/>
              </a:defRPr>
            </a:lvl6pPr>
            <a:lvl7pPr marL="2971800" indent="-228600" algn="ctr" eaLnBrk="0" fontAlgn="base" hangingPunct="0">
              <a:spcBef>
                <a:spcPct val="0"/>
              </a:spcBef>
              <a:spcAft>
                <a:spcPct val="0"/>
              </a:spcAft>
              <a:defRPr sz="3200">
                <a:solidFill>
                  <a:schemeClr val="tx1"/>
                </a:solidFill>
                <a:latin typeface="EmbossedBlackWide" pitchFamily="18" charset="0"/>
              </a:defRPr>
            </a:lvl7pPr>
            <a:lvl8pPr marL="3429000" indent="-228600" algn="ctr" eaLnBrk="0" fontAlgn="base" hangingPunct="0">
              <a:spcBef>
                <a:spcPct val="0"/>
              </a:spcBef>
              <a:spcAft>
                <a:spcPct val="0"/>
              </a:spcAft>
              <a:defRPr sz="3200">
                <a:solidFill>
                  <a:schemeClr val="tx1"/>
                </a:solidFill>
                <a:latin typeface="EmbossedBlackWide" pitchFamily="18" charset="0"/>
              </a:defRPr>
            </a:lvl8pPr>
            <a:lvl9pPr marL="3886200" indent="-228600" algn="ctr" eaLnBrk="0" fontAlgn="base" hangingPunct="0">
              <a:spcBef>
                <a:spcPct val="0"/>
              </a:spcBef>
              <a:spcAft>
                <a:spcPct val="0"/>
              </a:spcAft>
              <a:defRPr sz="3200">
                <a:solidFill>
                  <a:schemeClr val="tx1"/>
                </a:solidFill>
                <a:latin typeface="EmbossedBlackWide" pitchFamily="18" charset="0"/>
              </a:defRPr>
            </a:lvl9pPr>
          </a:lstStyle>
          <a:p>
            <a:r>
              <a:rPr lang="en-US" sz="2800">
                <a:latin typeface="+mj-lt"/>
              </a:rPr>
              <a:t>DM Halo</a:t>
            </a:r>
          </a:p>
        </p:txBody>
      </p:sp>
      <p:sp>
        <p:nvSpPr>
          <p:cNvPr id="50185" name="Oval 9"/>
          <p:cNvSpPr>
            <a:spLocks noChangeArrowheads="1"/>
          </p:cNvSpPr>
          <p:nvPr/>
        </p:nvSpPr>
        <p:spPr bwMode="auto">
          <a:xfrm>
            <a:off x="1371600" y="3886200"/>
            <a:ext cx="1905000" cy="1158875"/>
          </a:xfrm>
          <a:prstGeom prst="ellipse">
            <a:avLst/>
          </a:prstGeom>
          <a:solidFill>
            <a:srgbClr val="FF99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3200">
                <a:solidFill>
                  <a:schemeClr val="tx1"/>
                </a:solidFill>
                <a:latin typeface="EmbossedBlackWide" pitchFamily="18" charset="0"/>
              </a:defRPr>
            </a:lvl1pPr>
            <a:lvl2pPr marL="742950" indent="-285750">
              <a:defRPr sz="3200">
                <a:solidFill>
                  <a:schemeClr val="tx1"/>
                </a:solidFill>
                <a:latin typeface="EmbossedBlackWide" pitchFamily="18" charset="0"/>
              </a:defRPr>
            </a:lvl2pPr>
            <a:lvl3pPr marL="1143000" indent="-228600">
              <a:defRPr sz="3200">
                <a:solidFill>
                  <a:schemeClr val="tx1"/>
                </a:solidFill>
                <a:latin typeface="EmbossedBlackWide" pitchFamily="18" charset="0"/>
              </a:defRPr>
            </a:lvl3pPr>
            <a:lvl4pPr marL="1600200" indent="-228600">
              <a:defRPr sz="3200">
                <a:solidFill>
                  <a:schemeClr val="tx1"/>
                </a:solidFill>
                <a:latin typeface="EmbossedBlackWide" pitchFamily="18" charset="0"/>
              </a:defRPr>
            </a:lvl4pPr>
            <a:lvl5pPr marL="2057400" indent="-228600">
              <a:defRPr sz="3200">
                <a:solidFill>
                  <a:schemeClr val="tx1"/>
                </a:solidFill>
                <a:latin typeface="EmbossedBlackWide" pitchFamily="18" charset="0"/>
              </a:defRPr>
            </a:lvl5pPr>
            <a:lvl6pPr marL="2514600" indent="-228600" algn="ctr" eaLnBrk="0" fontAlgn="base" hangingPunct="0">
              <a:spcBef>
                <a:spcPct val="0"/>
              </a:spcBef>
              <a:spcAft>
                <a:spcPct val="0"/>
              </a:spcAft>
              <a:defRPr sz="3200">
                <a:solidFill>
                  <a:schemeClr val="tx1"/>
                </a:solidFill>
                <a:latin typeface="EmbossedBlackWide" pitchFamily="18" charset="0"/>
              </a:defRPr>
            </a:lvl6pPr>
            <a:lvl7pPr marL="2971800" indent="-228600" algn="ctr" eaLnBrk="0" fontAlgn="base" hangingPunct="0">
              <a:spcBef>
                <a:spcPct val="0"/>
              </a:spcBef>
              <a:spcAft>
                <a:spcPct val="0"/>
              </a:spcAft>
              <a:defRPr sz="3200">
                <a:solidFill>
                  <a:schemeClr val="tx1"/>
                </a:solidFill>
                <a:latin typeface="EmbossedBlackWide" pitchFamily="18" charset="0"/>
              </a:defRPr>
            </a:lvl7pPr>
            <a:lvl8pPr marL="3429000" indent="-228600" algn="ctr" eaLnBrk="0" fontAlgn="base" hangingPunct="0">
              <a:spcBef>
                <a:spcPct val="0"/>
              </a:spcBef>
              <a:spcAft>
                <a:spcPct val="0"/>
              </a:spcAft>
              <a:defRPr sz="3200">
                <a:solidFill>
                  <a:schemeClr val="tx1"/>
                </a:solidFill>
                <a:latin typeface="EmbossedBlackWide" pitchFamily="18" charset="0"/>
              </a:defRPr>
            </a:lvl8pPr>
            <a:lvl9pPr marL="3886200" indent="-228600" algn="ctr" eaLnBrk="0" fontAlgn="base" hangingPunct="0">
              <a:spcBef>
                <a:spcPct val="0"/>
              </a:spcBef>
              <a:spcAft>
                <a:spcPct val="0"/>
              </a:spcAft>
              <a:defRPr sz="3200">
                <a:solidFill>
                  <a:schemeClr val="tx1"/>
                </a:solidFill>
                <a:latin typeface="EmbossedBlackWide" pitchFamily="18" charset="0"/>
              </a:defRPr>
            </a:lvl9pPr>
          </a:lstStyle>
          <a:p>
            <a:r>
              <a:rPr lang="en-US" sz="2800">
                <a:latin typeface="+mj-lt"/>
              </a:rPr>
              <a:t>shocked</a:t>
            </a:r>
          </a:p>
          <a:p>
            <a:r>
              <a:rPr lang="en-US" sz="2800">
                <a:latin typeface="+mj-lt"/>
              </a:rPr>
              <a:t>DM Halo</a:t>
            </a:r>
          </a:p>
        </p:txBody>
      </p:sp>
      <p:sp>
        <p:nvSpPr>
          <p:cNvPr id="50186" name="Line 10"/>
          <p:cNvSpPr>
            <a:spLocks noChangeShapeType="1"/>
          </p:cNvSpPr>
          <p:nvPr/>
        </p:nvSpPr>
        <p:spPr bwMode="auto">
          <a:xfrm rot="-1500000">
            <a:off x="1524000" y="3581400"/>
            <a:ext cx="0" cy="515938"/>
          </a:xfrm>
          <a:prstGeom prst="line">
            <a:avLst/>
          </a:prstGeom>
          <a:noFill/>
          <a:ln w="34925">
            <a:solidFill>
              <a:srgbClr val="FFFFCC"/>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mj-lt"/>
            </a:endParaRPr>
          </a:p>
        </p:txBody>
      </p:sp>
      <p:sp>
        <p:nvSpPr>
          <p:cNvPr id="50187" name="Line 11"/>
          <p:cNvSpPr>
            <a:spLocks noChangeShapeType="1"/>
          </p:cNvSpPr>
          <p:nvPr/>
        </p:nvSpPr>
        <p:spPr bwMode="auto">
          <a:xfrm rot="1500000">
            <a:off x="3124200" y="3581400"/>
            <a:ext cx="0" cy="533400"/>
          </a:xfrm>
          <a:prstGeom prst="line">
            <a:avLst/>
          </a:prstGeom>
          <a:noFill/>
          <a:ln w="34925">
            <a:solidFill>
              <a:srgbClr val="FFFFCC"/>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mj-lt"/>
            </a:endParaRPr>
          </a:p>
        </p:txBody>
      </p:sp>
      <p:sp>
        <p:nvSpPr>
          <p:cNvPr id="50188" name="Line 12"/>
          <p:cNvSpPr>
            <a:spLocks noChangeShapeType="1"/>
          </p:cNvSpPr>
          <p:nvPr/>
        </p:nvSpPr>
        <p:spPr bwMode="auto">
          <a:xfrm flipH="1">
            <a:off x="5486400" y="3505200"/>
            <a:ext cx="990600" cy="1371600"/>
          </a:xfrm>
          <a:prstGeom prst="line">
            <a:avLst/>
          </a:prstGeom>
          <a:noFill/>
          <a:ln w="34925">
            <a:solidFill>
              <a:srgbClr val="FFFFCC"/>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mj-lt"/>
            </a:endParaRPr>
          </a:p>
        </p:txBody>
      </p:sp>
      <p:sp>
        <p:nvSpPr>
          <p:cNvPr id="50189" name="Line 13"/>
          <p:cNvSpPr>
            <a:spLocks noChangeShapeType="1"/>
          </p:cNvSpPr>
          <p:nvPr/>
        </p:nvSpPr>
        <p:spPr bwMode="auto">
          <a:xfrm rot="-2400000">
            <a:off x="3268663" y="4773613"/>
            <a:ext cx="76200" cy="534987"/>
          </a:xfrm>
          <a:prstGeom prst="line">
            <a:avLst/>
          </a:prstGeom>
          <a:noFill/>
          <a:ln w="34925">
            <a:solidFill>
              <a:srgbClr val="FFFFCC"/>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mj-lt"/>
            </a:endParaRPr>
          </a:p>
        </p:txBody>
      </p:sp>
      <p:sp>
        <p:nvSpPr>
          <p:cNvPr id="50190" name="AutoShape 14"/>
          <p:cNvSpPr>
            <a:spLocks noChangeArrowheads="1"/>
          </p:cNvSpPr>
          <p:nvPr/>
        </p:nvSpPr>
        <p:spPr bwMode="auto">
          <a:xfrm>
            <a:off x="381000" y="0"/>
            <a:ext cx="8763000" cy="1524000"/>
          </a:xfrm>
          <a:prstGeom prst="irregularSeal1">
            <a:avLst/>
          </a:prstGeom>
          <a:solidFill>
            <a:schemeClr val="bg1"/>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3200">
                <a:solidFill>
                  <a:schemeClr val="tx1"/>
                </a:solidFill>
                <a:latin typeface="EmbossedBlackWide" pitchFamily="18" charset="0"/>
              </a:defRPr>
            </a:lvl1pPr>
            <a:lvl2pPr marL="742950" indent="-285750">
              <a:defRPr sz="3200">
                <a:solidFill>
                  <a:schemeClr val="tx1"/>
                </a:solidFill>
                <a:latin typeface="EmbossedBlackWide" pitchFamily="18" charset="0"/>
              </a:defRPr>
            </a:lvl2pPr>
            <a:lvl3pPr marL="1143000" indent="-228600">
              <a:defRPr sz="3200">
                <a:solidFill>
                  <a:schemeClr val="tx1"/>
                </a:solidFill>
                <a:latin typeface="EmbossedBlackWide" pitchFamily="18" charset="0"/>
              </a:defRPr>
            </a:lvl3pPr>
            <a:lvl4pPr marL="1600200" indent="-228600">
              <a:defRPr sz="3200">
                <a:solidFill>
                  <a:schemeClr val="tx1"/>
                </a:solidFill>
                <a:latin typeface="EmbossedBlackWide" pitchFamily="18" charset="0"/>
              </a:defRPr>
            </a:lvl4pPr>
            <a:lvl5pPr marL="2057400" indent="-228600">
              <a:defRPr sz="3200">
                <a:solidFill>
                  <a:schemeClr val="tx1"/>
                </a:solidFill>
                <a:latin typeface="EmbossedBlackWide" pitchFamily="18" charset="0"/>
              </a:defRPr>
            </a:lvl5pPr>
            <a:lvl6pPr marL="2514600" indent="-228600" algn="ctr" eaLnBrk="0" fontAlgn="base" hangingPunct="0">
              <a:spcBef>
                <a:spcPct val="0"/>
              </a:spcBef>
              <a:spcAft>
                <a:spcPct val="0"/>
              </a:spcAft>
              <a:defRPr sz="3200">
                <a:solidFill>
                  <a:schemeClr val="tx1"/>
                </a:solidFill>
                <a:latin typeface="EmbossedBlackWide" pitchFamily="18" charset="0"/>
              </a:defRPr>
            </a:lvl6pPr>
            <a:lvl7pPr marL="2971800" indent="-228600" algn="ctr" eaLnBrk="0" fontAlgn="base" hangingPunct="0">
              <a:spcBef>
                <a:spcPct val="0"/>
              </a:spcBef>
              <a:spcAft>
                <a:spcPct val="0"/>
              </a:spcAft>
              <a:defRPr sz="3200">
                <a:solidFill>
                  <a:schemeClr val="tx1"/>
                </a:solidFill>
                <a:latin typeface="EmbossedBlackWide" pitchFamily="18" charset="0"/>
              </a:defRPr>
            </a:lvl7pPr>
            <a:lvl8pPr marL="3429000" indent="-228600" algn="ctr" eaLnBrk="0" fontAlgn="base" hangingPunct="0">
              <a:spcBef>
                <a:spcPct val="0"/>
              </a:spcBef>
              <a:spcAft>
                <a:spcPct val="0"/>
              </a:spcAft>
              <a:defRPr sz="3200">
                <a:solidFill>
                  <a:schemeClr val="tx1"/>
                </a:solidFill>
                <a:latin typeface="EmbossedBlackWide" pitchFamily="18" charset="0"/>
              </a:defRPr>
            </a:lvl8pPr>
            <a:lvl9pPr marL="3886200" indent="-228600" algn="ctr" eaLnBrk="0" fontAlgn="base" hangingPunct="0">
              <a:spcBef>
                <a:spcPct val="0"/>
              </a:spcBef>
              <a:spcAft>
                <a:spcPct val="0"/>
              </a:spcAft>
              <a:defRPr sz="3200">
                <a:solidFill>
                  <a:schemeClr val="tx1"/>
                </a:solidFill>
                <a:latin typeface="EmbossedBlackWide" pitchFamily="18" charset="0"/>
              </a:defRPr>
            </a:lvl9pPr>
          </a:lstStyle>
          <a:p>
            <a:r>
              <a:rPr lang="en-US" sz="3600">
                <a:latin typeface="+mj-lt"/>
              </a:rPr>
              <a:t>Big Bang</a:t>
            </a:r>
          </a:p>
        </p:txBody>
      </p:sp>
      <p:sp>
        <p:nvSpPr>
          <p:cNvPr id="50191" name="Oval 15"/>
          <p:cNvSpPr>
            <a:spLocks noChangeArrowheads="1"/>
          </p:cNvSpPr>
          <p:nvPr/>
        </p:nvSpPr>
        <p:spPr bwMode="auto">
          <a:xfrm>
            <a:off x="3429000" y="4648200"/>
            <a:ext cx="2438400" cy="1752600"/>
          </a:xfrm>
          <a:prstGeom prst="ellipse">
            <a:avLst/>
          </a:prstGeom>
          <a:solidFill>
            <a:srgbClr val="CCCC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3200">
                <a:solidFill>
                  <a:schemeClr val="tx1"/>
                </a:solidFill>
                <a:latin typeface="EmbossedBlackWide" pitchFamily="18" charset="0"/>
              </a:defRPr>
            </a:lvl1pPr>
            <a:lvl2pPr marL="742950" indent="-285750">
              <a:defRPr sz="3200">
                <a:solidFill>
                  <a:schemeClr val="tx1"/>
                </a:solidFill>
                <a:latin typeface="EmbossedBlackWide" pitchFamily="18" charset="0"/>
              </a:defRPr>
            </a:lvl2pPr>
            <a:lvl3pPr marL="1143000" indent="-228600">
              <a:defRPr sz="3200">
                <a:solidFill>
                  <a:schemeClr val="tx1"/>
                </a:solidFill>
                <a:latin typeface="EmbossedBlackWide" pitchFamily="18" charset="0"/>
              </a:defRPr>
            </a:lvl3pPr>
            <a:lvl4pPr marL="1600200" indent="-228600">
              <a:defRPr sz="3200">
                <a:solidFill>
                  <a:schemeClr val="tx1"/>
                </a:solidFill>
                <a:latin typeface="EmbossedBlackWide" pitchFamily="18" charset="0"/>
              </a:defRPr>
            </a:lvl4pPr>
            <a:lvl5pPr marL="2057400" indent="-228600">
              <a:defRPr sz="3200">
                <a:solidFill>
                  <a:schemeClr val="tx1"/>
                </a:solidFill>
                <a:latin typeface="EmbossedBlackWide" pitchFamily="18" charset="0"/>
              </a:defRPr>
            </a:lvl5pPr>
            <a:lvl6pPr marL="2514600" indent="-228600" algn="ctr" eaLnBrk="0" fontAlgn="base" hangingPunct="0">
              <a:spcBef>
                <a:spcPct val="0"/>
              </a:spcBef>
              <a:spcAft>
                <a:spcPct val="0"/>
              </a:spcAft>
              <a:defRPr sz="3200">
                <a:solidFill>
                  <a:schemeClr val="tx1"/>
                </a:solidFill>
                <a:latin typeface="EmbossedBlackWide" pitchFamily="18" charset="0"/>
              </a:defRPr>
            </a:lvl6pPr>
            <a:lvl7pPr marL="2971800" indent="-228600" algn="ctr" eaLnBrk="0" fontAlgn="base" hangingPunct="0">
              <a:spcBef>
                <a:spcPct val="0"/>
              </a:spcBef>
              <a:spcAft>
                <a:spcPct val="0"/>
              </a:spcAft>
              <a:defRPr sz="3200">
                <a:solidFill>
                  <a:schemeClr val="tx1"/>
                </a:solidFill>
                <a:latin typeface="EmbossedBlackWide" pitchFamily="18" charset="0"/>
              </a:defRPr>
            </a:lvl7pPr>
            <a:lvl8pPr marL="3429000" indent="-228600" algn="ctr" eaLnBrk="0" fontAlgn="base" hangingPunct="0">
              <a:spcBef>
                <a:spcPct val="0"/>
              </a:spcBef>
              <a:spcAft>
                <a:spcPct val="0"/>
              </a:spcAft>
              <a:defRPr sz="3200">
                <a:solidFill>
                  <a:schemeClr val="tx1"/>
                </a:solidFill>
                <a:latin typeface="EmbossedBlackWide" pitchFamily="18" charset="0"/>
              </a:defRPr>
            </a:lvl8pPr>
            <a:lvl9pPr marL="3886200" indent="-228600" algn="ctr" eaLnBrk="0" fontAlgn="base" hangingPunct="0">
              <a:spcBef>
                <a:spcPct val="0"/>
              </a:spcBef>
              <a:spcAft>
                <a:spcPct val="0"/>
              </a:spcAft>
              <a:defRPr sz="3200">
                <a:solidFill>
                  <a:schemeClr val="tx1"/>
                </a:solidFill>
                <a:latin typeface="EmbossedBlackWide" pitchFamily="18" charset="0"/>
              </a:defRPr>
            </a:lvl9pPr>
          </a:lstStyle>
          <a:p>
            <a:r>
              <a:rPr lang="en-US" sz="2800">
                <a:latin typeface="+mj-lt"/>
              </a:rPr>
              <a:t>shocked</a:t>
            </a:r>
          </a:p>
          <a:p>
            <a:r>
              <a:rPr lang="en-US" sz="2800">
                <a:latin typeface="+mj-lt"/>
              </a:rPr>
              <a:t>DM Halo</a:t>
            </a:r>
          </a:p>
        </p:txBody>
      </p:sp>
      <p:pic>
        <p:nvPicPr>
          <p:cNvPr id="8208" name="Picture 16" descr="lensing"/>
          <p:cNvPicPr>
            <a:picLocks noChangeAspect="1" noChangeArrowheads="1"/>
          </p:cNvPicPr>
          <p:nvPr/>
        </p:nvPicPr>
        <p:blipFill>
          <a:blip r:embed="rId3">
            <a:extLst>
              <a:ext uri="{28A0092B-C50C-407E-A947-70E740481C1C}">
                <a14:useLocalDpi xmlns:a14="http://schemas.microsoft.com/office/drawing/2010/main" val="0"/>
              </a:ext>
            </a:extLst>
          </a:blip>
          <a:srcRect l="12381" t="13092" r="27618" b="29779"/>
          <a:stretch>
            <a:fillRect/>
          </a:stretch>
        </p:blipFill>
        <p:spPr bwMode="auto">
          <a:xfrm>
            <a:off x="3429000" y="4652963"/>
            <a:ext cx="2895600" cy="220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9" name="Picture 17" descr="M31"/>
          <p:cNvPicPr>
            <a:picLocks noChangeAspect="1" noChangeArrowheads="1"/>
          </p:cNvPicPr>
          <p:nvPr/>
        </p:nvPicPr>
        <p:blipFill>
          <a:blip r:embed="rId4" cstate="print">
            <a:extLst>
              <a:ext uri="{28A0092B-C50C-407E-A947-70E740481C1C}">
                <a14:useLocalDpi xmlns:a14="http://schemas.microsoft.com/office/drawing/2010/main" val="0"/>
              </a:ext>
            </a:extLst>
          </a:blip>
          <a:srcRect l="4878" t="12167" r="2438" b="20912"/>
          <a:stretch>
            <a:fillRect/>
          </a:stretch>
        </p:blipFill>
        <p:spPr bwMode="auto">
          <a:xfrm>
            <a:off x="228600" y="2362200"/>
            <a:ext cx="2133600" cy="123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10" name="Picture 18" descr="m83chandr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91200" y="2133600"/>
            <a:ext cx="2133600"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11" name="Picture 19" descr="3c21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14600" y="2057400"/>
            <a:ext cx="2084388"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12" name="Picture 20" descr="M81Tidal"/>
          <p:cNvPicPr>
            <a:picLocks noChangeAspect="1" noChangeArrowheads="1"/>
          </p:cNvPicPr>
          <p:nvPr/>
        </p:nvPicPr>
        <p:blipFill>
          <a:blip r:embed="rId7" cstate="print">
            <a:extLst>
              <a:ext uri="{28A0092B-C50C-407E-A947-70E740481C1C}">
                <a14:useLocalDpi xmlns:a14="http://schemas.microsoft.com/office/drawing/2010/main" val="0"/>
              </a:ext>
            </a:extLst>
          </a:blip>
          <a:srcRect l="23399" t="4482" r="6599" b="53502"/>
          <a:stretch>
            <a:fillRect/>
          </a:stretch>
        </p:blipFill>
        <p:spPr bwMode="auto">
          <a:xfrm>
            <a:off x="1219200" y="3886200"/>
            <a:ext cx="2057400" cy="1763713"/>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8209"/>
                                        </p:tgtEl>
                                        <p:attrNameLst>
                                          <p:attrName>style.visibility</p:attrName>
                                        </p:attrNameLst>
                                      </p:cBhvr>
                                      <p:to>
                                        <p:strVal val="visible"/>
                                      </p:to>
                                    </p:set>
                                    <p:animEffect transition="in" filter="checkerboard(across)">
                                      <p:cBhvr>
                                        <p:cTn id="7" dur="500"/>
                                        <p:tgtEl>
                                          <p:spTgt spid="820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nodeType="clickEffect">
                                  <p:stCondLst>
                                    <p:cond delay="0"/>
                                  </p:stCondLst>
                                  <p:childTnLst>
                                    <p:set>
                                      <p:cBhvr>
                                        <p:cTn id="11" dur="1" fill="hold">
                                          <p:stCondLst>
                                            <p:cond delay="0"/>
                                          </p:stCondLst>
                                        </p:cTn>
                                        <p:tgtEl>
                                          <p:spTgt spid="8211"/>
                                        </p:tgtEl>
                                        <p:attrNameLst>
                                          <p:attrName>style.visibility</p:attrName>
                                        </p:attrNameLst>
                                      </p:cBhvr>
                                      <p:to>
                                        <p:strVal val="visible"/>
                                      </p:to>
                                    </p:set>
                                    <p:animEffect transition="in" filter="diamond(in)">
                                      <p:cBhvr>
                                        <p:cTn id="12" dur="1000"/>
                                        <p:tgtEl>
                                          <p:spTgt spid="821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8210"/>
                                        </p:tgtEl>
                                        <p:attrNameLst>
                                          <p:attrName>style.visibility</p:attrName>
                                        </p:attrNameLst>
                                      </p:cBhvr>
                                      <p:to>
                                        <p:strVal val="visible"/>
                                      </p:to>
                                    </p:set>
                                    <p:animEffect transition="in" filter="blinds(horizontal)">
                                      <p:cBhvr>
                                        <p:cTn id="17" dur="500"/>
                                        <p:tgtEl>
                                          <p:spTgt spid="821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1" presetClass="entr" presetSubtype="4" fill="hold" nodeType="clickEffect">
                                  <p:stCondLst>
                                    <p:cond delay="0"/>
                                  </p:stCondLst>
                                  <p:childTnLst>
                                    <p:set>
                                      <p:cBhvr>
                                        <p:cTn id="21" dur="1" fill="hold">
                                          <p:stCondLst>
                                            <p:cond delay="0"/>
                                          </p:stCondLst>
                                        </p:cTn>
                                        <p:tgtEl>
                                          <p:spTgt spid="8212"/>
                                        </p:tgtEl>
                                        <p:attrNameLst>
                                          <p:attrName>style.visibility</p:attrName>
                                        </p:attrNameLst>
                                      </p:cBhvr>
                                      <p:to>
                                        <p:strVal val="visible"/>
                                      </p:to>
                                    </p:set>
                                    <p:animEffect transition="in" filter="wheel(4)">
                                      <p:cBhvr>
                                        <p:cTn id="22" dur="1000"/>
                                        <p:tgtEl>
                                          <p:spTgt spid="8212"/>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8208"/>
                                        </p:tgtEl>
                                        <p:attrNameLst>
                                          <p:attrName>style.visibility</p:attrName>
                                        </p:attrNameLst>
                                      </p:cBhvr>
                                      <p:to>
                                        <p:strVal val="visible"/>
                                      </p:to>
                                    </p:set>
                                    <p:animEffect transition="in" filter="dissolve">
                                      <p:cBhvr>
                                        <p:cTn id="27" dur="500"/>
                                        <p:tgtEl>
                                          <p:spTgt spid="82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1154" name="Text Box 2"/>
          <p:cNvSpPr txBox="1">
            <a:spLocks noChangeArrowheads="1"/>
          </p:cNvSpPr>
          <p:nvPr/>
        </p:nvSpPr>
        <p:spPr bwMode="auto">
          <a:xfrm>
            <a:off x="0" y="0"/>
            <a:ext cx="9144000" cy="914400"/>
          </a:xfrm>
          <a:prstGeom prst="rect">
            <a:avLst/>
          </a:prstGeom>
          <a:solidFill>
            <a:schemeClr val="bg2">
              <a:alpha val="41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en-US" sz="5400">
                <a:solidFill>
                  <a:srgbClr val="F5E9E9"/>
                </a:solidFill>
                <a:effectLst>
                  <a:outerShdw blurRad="38100" dist="38100" dir="2700000" algn="tl">
                    <a:srgbClr val="000000"/>
                  </a:outerShdw>
                </a:effectLst>
                <a:latin typeface="Georgia" pitchFamily="18" charset="0"/>
              </a:rPr>
              <a:t>The Fate of the Universe</a:t>
            </a:r>
          </a:p>
        </p:txBody>
      </p:sp>
      <p:sp>
        <p:nvSpPr>
          <p:cNvPr id="561155" name="Text Box 3"/>
          <p:cNvSpPr txBox="1">
            <a:spLocks noChangeArrowheads="1"/>
          </p:cNvSpPr>
          <p:nvPr/>
        </p:nvSpPr>
        <p:spPr bwMode="auto">
          <a:xfrm>
            <a:off x="1752600" y="1219200"/>
            <a:ext cx="5943600" cy="1190625"/>
          </a:xfrm>
          <a:prstGeom prst="rect">
            <a:avLst/>
          </a:prstGeom>
          <a:solidFill>
            <a:schemeClr val="bg2">
              <a:alpha val="41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defRPr>
                <a:solidFill>
                  <a:schemeClr val="tx1"/>
                </a:solidFill>
                <a:latin typeface="Arial" charset="0"/>
              </a:defRPr>
            </a:lvl1pPr>
            <a:lvl2pPr marL="2063750" algn="l">
              <a:defRPr>
                <a:solidFill>
                  <a:schemeClr val="tx1"/>
                </a:solidFill>
                <a:latin typeface="Arial" charset="0"/>
              </a:defRPr>
            </a:lvl2pPr>
            <a:lvl3pPr marL="2178050" algn="l">
              <a:defRPr>
                <a:solidFill>
                  <a:schemeClr val="tx1"/>
                </a:solidFill>
                <a:latin typeface="Arial" charset="0"/>
              </a:defRPr>
            </a:lvl3pPr>
            <a:lvl4pPr marL="2292350" algn="l">
              <a:defRPr>
                <a:solidFill>
                  <a:schemeClr val="tx1"/>
                </a:solidFill>
                <a:latin typeface="Arial" charset="0"/>
              </a:defRPr>
            </a:lvl4pPr>
            <a:lvl5pPr marL="2406650" algn="l">
              <a:defRPr>
                <a:solidFill>
                  <a:schemeClr val="tx1"/>
                </a:solidFill>
                <a:latin typeface="Arial" charset="0"/>
              </a:defRPr>
            </a:lvl5pPr>
            <a:lvl6pPr marL="2863850" fontAlgn="base">
              <a:spcBef>
                <a:spcPct val="0"/>
              </a:spcBef>
              <a:spcAft>
                <a:spcPct val="0"/>
              </a:spcAft>
              <a:defRPr>
                <a:solidFill>
                  <a:schemeClr val="tx1"/>
                </a:solidFill>
                <a:latin typeface="Arial" charset="0"/>
              </a:defRPr>
            </a:lvl6pPr>
            <a:lvl7pPr marL="3321050" fontAlgn="base">
              <a:spcBef>
                <a:spcPct val="0"/>
              </a:spcBef>
              <a:spcAft>
                <a:spcPct val="0"/>
              </a:spcAft>
              <a:defRPr>
                <a:solidFill>
                  <a:schemeClr val="tx1"/>
                </a:solidFill>
                <a:latin typeface="Arial" charset="0"/>
              </a:defRPr>
            </a:lvl7pPr>
            <a:lvl8pPr marL="3778250" fontAlgn="base">
              <a:spcBef>
                <a:spcPct val="0"/>
              </a:spcBef>
              <a:spcAft>
                <a:spcPct val="0"/>
              </a:spcAft>
              <a:defRPr>
                <a:solidFill>
                  <a:schemeClr val="tx1"/>
                </a:solidFill>
                <a:latin typeface="Arial" charset="0"/>
              </a:defRPr>
            </a:lvl8pPr>
            <a:lvl9pPr marL="4235450" fontAlgn="base">
              <a:spcBef>
                <a:spcPct val="0"/>
              </a:spcBef>
              <a:spcAft>
                <a:spcPct val="0"/>
              </a:spcAft>
              <a:defRPr>
                <a:solidFill>
                  <a:schemeClr val="tx1"/>
                </a:solidFill>
                <a:latin typeface="Arial" charset="0"/>
              </a:defRPr>
            </a:lvl9pPr>
          </a:lstStyle>
          <a:p>
            <a:pPr algn="ctr">
              <a:defRPr/>
            </a:pPr>
            <a:r>
              <a:rPr lang="en-US" sz="3600" smtClean="0">
                <a:solidFill>
                  <a:srgbClr val="F5E9E9"/>
                </a:solidFill>
                <a:effectLst>
                  <a:outerShdw blurRad="38100" dist="38100" dir="2700000" algn="tl">
                    <a:srgbClr val="000000"/>
                  </a:outerShdw>
                </a:effectLst>
                <a:latin typeface="Georgia" pitchFamily="18" charset="0"/>
              </a:rPr>
              <a:t>An escape velocity question on a grand scale</a:t>
            </a:r>
          </a:p>
        </p:txBody>
      </p:sp>
      <p:pic>
        <p:nvPicPr>
          <p:cNvPr id="52228" name="Picture 5" descr="http://static.howstuffworks.com/gif/cannes-crowd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667000"/>
            <a:ext cx="42672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1158" name="Text Box 6"/>
          <p:cNvSpPr txBox="1">
            <a:spLocks noChangeArrowheads="1"/>
          </p:cNvSpPr>
          <p:nvPr/>
        </p:nvSpPr>
        <p:spPr bwMode="auto">
          <a:xfrm>
            <a:off x="4876800" y="3154363"/>
            <a:ext cx="3886200" cy="1554162"/>
          </a:xfrm>
          <a:prstGeom prst="rect">
            <a:avLst/>
          </a:prstGeom>
          <a:solidFill>
            <a:schemeClr val="bg2">
              <a:alpha val="41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defRPr>
                <a:solidFill>
                  <a:schemeClr val="tx1"/>
                </a:solidFill>
                <a:latin typeface="Arial" charset="0"/>
              </a:defRPr>
            </a:lvl1pPr>
            <a:lvl2pPr marL="2063750" algn="l">
              <a:defRPr>
                <a:solidFill>
                  <a:schemeClr val="tx1"/>
                </a:solidFill>
                <a:latin typeface="Arial" charset="0"/>
              </a:defRPr>
            </a:lvl2pPr>
            <a:lvl3pPr marL="2178050" algn="l">
              <a:defRPr>
                <a:solidFill>
                  <a:schemeClr val="tx1"/>
                </a:solidFill>
                <a:latin typeface="Arial" charset="0"/>
              </a:defRPr>
            </a:lvl3pPr>
            <a:lvl4pPr marL="2292350" algn="l">
              <a:defRPr>
                <a:solidFill>
                  <a:schemeClr val="tx1"/>
                </a:solidFill>
                <a:latin typeface="Arial" charset="0"/>
              </a:defRPr>
            </a:lvl4pPr>
            <a:lvl5pPr marL="2406650" algn="l">
              <a:defRPr>
                <a:solidFill>
                  <a:schemeClr val="tx1"/>
                </a:solidFill>
                <a:latin typeface="Arial" charset="0"/>
              </a:defRPr>
            </a:lvl5pPr>
            <a:lvl6pPr marL="2863850" fontAlgn="base">
              <a:spcBef>
                <a:spcPct val="0"/>
              </a:spcBef>
              <a:spcAft>
                <a:spcPct val="0"/>
              </a:spcAft>
              <a:defRPr>
                <a:solidFill>
                  <a:schemeClr val="tx1"/>
                </a:solidFill>
                <a:latin typeface="Arial" charset="0"/>
              </a:defRPr>
            </a:lvl6pPr>
            <a:lvl7pPr marL="3321050" fontAlgn="base">
              <a:spcBef>
                <a:spcPct val="0"/>
              </a:spcBef>
              <a:spcAft>
                <a:spcPct val="0"/>
              </a:spcAft>
              <a:defRPr>
                <a:solidFill>
                  <a:schemeClr val="tx1"/>
                </a:solidFill>
                <a:latin typeface="Arial" charset="0"/>
              </a:defRPr>
            </a:lvl7pPr>
            <a:lvl8pPr marL="3778250" fontAlgn="base">
              <a:spcBef>
                <a:spcPct val="0"/>
              </a:spcBef>
              <a:spcAft>
                <a:spcPct val="0"/>
              </a:spcAft>
              <a:defRPr>
                <a:solidFill>
                  <a:schemeClr val="tx1"/>
                </a:solidFill>
                <a:latin typeface="Arial" charset="0"/>
              </a:defRPr>
            </a:lvl8pPr>
            <a:lvl9pPr marL="4235450" fontAlgn="base">
              <a:spcBef>
                <a:spcPct val="0"/>
              </a:spcBef>
              <a:spcAft>
                <a:spcPct val="0"/>
              </a:spcAft>
              <a:defRPr>
                <a:solidFill>
                  <a:schemeClr val="tx1"/>
                </a:solidFill>
                <a:latin typeface="Arial" charset="0"/>
              </a:defRPr>
            </a:lvl9pPr>
          </a:lstStyle>
          <a:p>
            <a:pPr algn="ctr">
              <a:defRPr/>
            </a:pPr>
            <a:r>
              <a:rPr lang="en-US" smtClean="0">
                <a:solidFill>
                  <a:srgbClr val="F5E9E9"/>
                </a:solidFill>
                <a:effectLst>
                  <a:outerShdw blurRad="38100" dist="38100" dir="2700000" algn="tl">
                    <a:srgbClr val="000000"/>
                  </a:outerShdw>
                </a:effectLst>
                <a:latin typeface="Georgia" pitchFamily="18" charset="0"/>
              </a:rPr>
              <a:t>It the Universe has Critical Density it will re-collapse</a:t>
            </a:r>
          </a:p>
        </p:txBody>
      </p:sp>
      <p:sp>
        <p:nvSpPr>
          <p:cNvPr id="561159" name="Text Box 7"/>
          <p:cNvSpPr txBox="1">
            <a:spLocks noChangeArrowheads="1"/>
          </p:cNvSpPr>
          <p:nvPr/>
        </p:nvSpPr>
        <p:spPr bwMode="auto">
          <a:xfrm>
            <a:off x="4876800" y="5287963"/>
            <a:ext cx="3886200" cy="579437"/>
          </a:xfrm>
          <a:prstGeom prst="rect">
            <a:avLst/>
          </a:prstGeom>
          <a:solidFill>
            <a:schemeClr val="bg2">
              <a:alpha val="41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defRPr>
                <a:solidFill>
                  <a:schemeClr val="tx1"/>
                </a:solidFill>
                <a:latin typeface="Arial" charset="0"/>
              </a:defRPr>
            </a:lvl1pPr>
            <a:lvl2pPr marL="2063750" algn="l">
              <a:defRPr>
                <a:solidFill>
                  <a:schemeClr val="tx1"/>
                </a:solidFill>
                <a:latin typeface="Arial" charset="0"/>
              </a:defRPr>
            </a:lvl2pPr>
            <a:lvl3pPr marL="2178050" algn="l">
              <a:defRPr>
                <a:solidFill>
                  <a:schemeClr val="tx1"/>
                </a:solidFill>
                <a:latin typeface="Arial" charset="0"/>
              </a:defRPr>
            </a:lvl3pPr>
            <a:lvl4pPr marL="2292350" algn="l">
              <a:defRPr>
                <a:solidFill>
                  <a:schemeClr val="tx1"/>
                </a:solidFill>
                <a:latin typeface="Arial" charset="0"/>
              </a:defRPr>
            </a:lvl4pPr>
            <a:lvl5pPr marL="2406650" algn="l">
              <a:defRPr>
                <a:solidFill>
                  <a:schemeClr val="tx1"/>
                </a:solidFill>
                <a:latin typeface="Arial" charset="0"/>
              </a:defRPr>
            </a:lvl5pPr>
            <a:lvl6pPr marL="2863850" fontAlgn="base">
              <a:spcBef>
                <a:spcPct val="0"/>
              </a:spcBef>
              <a:spcAft>
                <a:spcPct val="0"/>
              </a:spcAft>
              <a:defRPr>
                <a:solidFill>
                  <a:schemeClr val="tx1"/>
                </a:solidFill>
                <a:latin typeface="Arial" charset="0"/>
              </a:defRPr>
            </a:lvl6pPr>
            <a:lvl7pPr marL="3321050" fontAlgn="base">
              <a:spcBef>
                <a:spcPct val="0"/>
              </a:spcBef>
              <a:spcAft>
                <a:spcPct val="0"/>
              </a:spcAft>
              <a:defRPr>
                <a:solidFill>
                  <a:schemeClr val="tx1"/>
                </a:solidFill>
                <a:latin typeface="Arial" charset="0"/>
              </a:defRPr>
            </a:lvl7pPr>
            <a:lvl8pPr marL="3778250" fontAlgn="base">
              <a:spcBef>
                <a:spcPct val="0"/>
              </a:spcBef>
              <a:spcAft>
                <a:spcPct val="0"/>
              </a:spcAft>
              <a:defRPr>
                <a:solidFill>
                  <a:schemeClr val="tx1"/>
                </a:solidFill>
                <a:latin typeface="Arial" charset="0"/>
              </a:defRPr>
            </a:lvl8pPr>
            <a:lvl9pPr marL="4235450" fontAlgn="base">
              <a:spcBef>
                <a:spcPct val="0"/>
              </a:spcBef>
              <a:spcAft>
                <a:spcPct val="0"/>
              </a:spcAft>
              <a:defRPr>
                <a:solidFill>
                  <a:schemeClr val="tx1"/>
                </a:solidFill>
                <a:latin typeface="Arial" charset="0"/>
              </a:defRPr>
            </a:lvl9pPr>
          </a:lstStyle>
          <a:p>
            <a:pPr algn="ctr">
              <a:defRPr/>
            </a:pPr>
            <a:r>
              <a:rPr lang="en-US" smtClean="0">
                <a:solidFill>
                  <a:srgbClr val="F5E9E9"/>
                </a:solidFill>
                <a:effectLst>
                  <a:outerShdw blurRad="38100" dist="38100" dir="2700000" algn="tl">
                    <a:srgbClr val="000000"/>
                  </a:outerShdw>
                </a:effectLst>
                <a:latin typeface="Georgia" pitchFamily="18" charset="0"/>
              </a:rPr>
              <a:t>If it doesn’t, it won’t</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9106" name="Text Box 2"/>
          <p:cNvSpPr txBox="1">
            <a:spLocks noChangeArrowheads="1"/>
          </p:cNvSpPr>
          <p:nvPr/>
        </p:nvSpPr>
        <p:spPr bwMode="auto">
          <a:xfrm>
            <a:off x="0" y="0"/>
            <a:ext cx="9144000" cy="914400"/>
          </a:xfrm>
          <a:prstGeom prst="rect">
            <a:avLst/>
          </a:prstGeom>
          <a:solidFill>
            <a:schemeClr val="bg2">
              <a:alpha val="41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en-US" sz="5400">
                <a:solidFill>
                  <a:srgbClr val="F5E9E9"/>
                </a:solidFill>
                <a:effectLst>
                  <a:outerShdw blurRad="38100" dist="38100" dir="2700000" algn="tl">
                    <a:srgbClr val="000000"/>
                  </a:outerShdw>
                </a:effectLst>
                <a:latin typeface="Georgia" pitchFamily="18" charset="0"/>
              </a:rPr>
              <a:t>The Big Crunch</a:t>
            </a:r>
          </a:p>
        </p:txBody>
      </p:sp>
      <p:sp>
        <p:nvSpPr>
          <p:cNvPr id="559107" name="Text Box 3"/>
          <p:cNvSpPr txBox="1">
            <a:spLocks noChangeArrowheads="1"/>
          </p:cNvSpPr>
          <p:nvPr/>
        </p:nvSpPr>
        <p:spPr bwMode="auto">
          <a:xfrm>
            <a:off x="3048000" y="1905000"/>
            <a:ext cx="5486400" cy="1066800"/>
          </a:xfrm>
          <a:prstGeom prst="rect">
            <a:avLst/>
          </a:prstGeom>
          <a:solidFill>
            <a:schemeClr val="bg2">
              <a:alpha val="41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defRPr>
                <a:solidFill>
                  <a:schemeClr val="tx1"/>
                </a:solidFill>
                <a:latin typeface="Arial" charset="0"/>
              </a:defRPr>
            </a:lvl1pPr>
            <a:lvl2pPr marL="2063750" algn="l">
              <a:defRPr>
                <a:solidFill>
                  <a:schemeClr val="tx1"/>
                </a:solidFill>
                <a:latin typeface="Arial" charset="0"/>
              </a:defRPr>
            </a:lvl2pPr>
            <a:lvl3pPr marL="2178050" algn="l">
              <a:defRPr>
                <a:solidFill>
                  <a:schemeClr val="tx1"/>
                </a:solidFill>
                <a:latin typeface="Arial" charset="0"/>
              </a:defRPr>
            </a:lvl3pPr>
            <a:lvl4pPr marL="2292350" algn="l">
              <a:defRPr>
                <a:solidFill>
                  <a:schemeClr val="tx1"/>
                </a:solidFill>
                <a:latin typeface="Arial" charset="0"/>
              </a:defRPr>
            </a:lvl4pPr>
            <a:lvl5pPr marL="2406650" algn="l">
              <a:defRPr>
                <a:solidFill>
                  <a:schemeClr val="tx1"/>
                </a:solidFill>
                <a:latin typeface="Arial" charset="0"/>
              </a:defRPr>
            </a:lvl5pPr>
            <a:lvl6pPr marL="2863850" fontAlgn="base">
              <a:spcBef>
                <a:spcPct val="0"/>
              </a:spcBef>
              <a:spcAft>
                <a:spcPct val="0"/>
              </a:spcAft>
              <a:defRPr>
                <a:solidFill>
                  <a:schemeClr val="tx1"/>
                </a:solidFill>
                <a:latin typeface="Arial" charset="0"/>
              </a:defRPr>
            </a:lvl6pPr>
            <a:lvl7pPr marL="3321050" fontAlgn="base">
              <a:spcBef>
                <a:spcPct val="0"/>
              </a:spcBef>
              <a:spcAft>
                <a:spcPct val="0"/>
              </a:spcAft>
              <a:defRPr>
                <a:solidFill>
                  <a:schemeClr val="tx1"/>
                </a:solidFill>
                <a:latin typeface="Arial" charset="0"/>
              </a:defRPr>
            </a:lvl7pPr>
            <a:lvl8pPr marL="3778250" fontAlgn="base">
              <a:spcBef>
                <a:spcPct val="0"/>
              </a:spcBef>
              <a:spcAft>
                <a:spcPct val="0"/>
              </a:spcAft>
              <a:defRPr>
                <a:solidFill>
                  <a:schemeClr val="tx1"/>
                </a:solidFill>
                <a:latin typeface="Arial" charset="0"/>
              </a:defRPr>
            </a:lvl8pPr>
            <a:lvl9pPr marL="4235450" fontAlgn="base">
              <a:spcBef>
                <a:spcPct val="0"/>
              </a:spcBef>
              <a:spcAft>
                <a:spcPct val="0"/>
              </a:spcAft>
              <a:defRPr>
                <a:solidFill>
                  <a:schemeClr val="tx1"/>
                </a:solidFill>
                <a:latin typeface="Arial" charset="0"/>
              </a:defRPr>
            </a:lvl9pPr>
          </a:lstStyle>
          <a:p>
            <a:pPr algn="ctr">
              <a:defRPr/>
            </a:pPr>
            <a:r>
              <a:rPr lang="en-US" dirty="0" smtClean="0">
                <a:solidFill>
                  <a:srgbClr val="F5E9E9"/>
                </a:solidFill>
                <a:effectLst>
                  <a:outerShdw blurRad="38100" dist="38100" dir="2700000" algn="tl">
                    <a:srgbClr val="000000"/>
                  </a:outerShdw>
                </a:effectLst>
                <a:latin typeface="Georgia" pitchFamily="18" charset="0"/>
              </a:rPr>
              <a:t>The Universe is </a:t>
            </a:r>
            <a:r>
              <a:rPr lang="en-US" dirty="0" smtClean="0">
                <a:solidFill>
                  <a:srgbClr val="F5E9E9"/>
                </a:solidFill>
                <a:effectLst>
                  <a:outerShdw blurRad="38100" dist="38100" dir="2700000" algn="tl">
                    <a:srgbClr val="000000"/>
                  </a:outerShdw>
                </a:effectLst>
                <a:latin typeface="Georgia" pitchFamily="18" charset="0"/>
              </a:rPr>
              <a:t>above critical </a:t>
            </a:r>
            <a:r>
              <a:rPr lang="en-US" dirty="0" smtClean="0">
                <a:solidFill>
                  <a:srgbClr val="F5E9E9"/>
                </a:solidFill>
                <a:effectLst>
                  <a:outerShdw blurRad="38100" dist="38100" dir="2700000" algn="tl">
                    <a:srgbClr val="000000"/>
                  </a:outerShdw>
                </a:effectLst>
                <a:latin typeface="Georgia" pitchFamily="18" charset="0"/>
              </a:rPr>
              <a:t>density and re-collapses</a:t>
            </a:r>
          </a:p>
        </p:txBody>
      </p:sp>
      <p:graphicFrame>
        <p:nvGraphicFramePr>
          <p:cNvPr id="53252" name="Object 4"/>
          <p:cNvGraphicFramePr>
            <a:graphicFrameLocks noChangeAspect="1"/>
          </p:cNvGraphicFramePr>
          <p:nvPr/>
        </p:nvGraphicFramePr>
        <p:xfrm>
          <a:off x="457200" y="1295400"/>
          <a:ext cx="1827213" cy="5181600"/>
        </p:xfrm>
        <a:graphic>
          <a:graphicData uri="http://schemas.openxmlformats.org/presentationml/2006/ole">
            <mc:AlternateContent xmlns:mc="http://schemas.openxmlformats.org/markup-compatibility/2006">
              <mc:Choice xmlns:v="urn:schemas-microsoft-com:vml" Requires="v">
                <p:oleObj spid="_x0000_s53290" name="Image" r:id="rId4" imgW="1307937" imgH="3707937" progId="Photoshop.Image.6">
                  <p:embed/>
                </p:oleObj>
              </mc:Choice>
              <mc:Fallback>
                <p:oleObj name="Image" r:id="rId4" imgW="1307937" imgH="3707937" progId="Photoshop.Image.6">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1295400"/>
                        <a:ext cx="1827213" cy="518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59109" name="Text Box 5"/>
          <p:cNvSpPr txBox="1">
            <a:spLocks noChangeArrowheads="1"/>
          </p:cNvSpPr>
          <p:nvPr/>
        </p:nvSpPr>
        <p:spPr bwMode="auto">
          <a:xfrm>
            <a:off x="3048000" y="3429000"/>
            <a:ext cx="5486400" cy="2041525"/>
          </a:xfrm>
          <a:prstGeom prst="rect">
            <a:avLst/>
          </a:prstGeom>
          <a:solidFill>
            <a:schemeClr val="bg2">
              <a:alpha val="41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defRPr>
                <a:solidFill>
                  <a:schemeClr val="tx1"/>
                </a:solidFill>
                <a:latin typeface="Arial" charset="0"/>
              </a:defRPr>
            </a:lvl1pPr>
            <a:lvl2pPr marL="2063750" algn="l">
              <a:defRPr>
                <a:solidFill>
                  <a:schemeClr val="tx1"/>
                </a:solidFill>
                <a:latin typeface="Arial" charset="0"/>
              </a:defRPr>
            </a:lvl2pPr>
            <a:lvl3pPr marL="2178050" algn="l">
              <a:defRPr>
                <a:solidFill>
                  <a:schemeClr val="tx1"/>
                </a:solidFill>
                <a:latin typeface="Arial" charset="0"/>
              </a:defRPr>
            </a:lvl3pPr>
            <a:lvl4pPr marL="2292350" algn="l">
              <a:defRPr>
                <a:solidFill>
                  <a:schemeClr val="tx1"/>
                </a:solidFill>
                <a:latin typeface="Arial" charset="0"/>
              </a:defRPr>
            </a:lvl4pPr>
            <a:lvl5pPr marL="2406650" algn="l">
              <a:defRPr>
                <a:solidFill>
                  <a:schemeClr val="tx1"/>
                </a:solidFill>
                <a:latin typeface="Arial" charset="0"/>
              </a:defRPr>
            </a:lvl5pPr>
            <a:lvl6pPr marL="2863850" fontAlgn="base">
              <a:spcBef>
                <a:spcPct val="0"/>
              </a:spcBef>
              <a:spcAft>
                <a:spcPct val="0"/>
              </a:spcAft>
              <a:defRPr>
                <a:solidFill>
                  <a:schemeClr val="tx1"/>
                </a:solidFill>
                <a:latin typeface="Arial" charset="0"/>
              </a:defRPr>
            </a:lvl6pPr>
            <a:lvl7pPr marL="3321050" fontAlgn="base">
              <a:spcBef>
                <a:spcPct val="0"/>
              </a:spcBef>
              <a:spcAft>
                <a:spcPct val="0"/>
              </a:spcAft>
              <a:defRPr>
                <a:solidFill>
                  <a:schemeClr val="tx1"/>
                </a:solidFill>
                <a:latin typeface="Arial" charset="0"/>
              </a:defRPr>
            </a:lvl7pPr>
            <a:lvl8pPr marL="3778250" fontAlgn="base">
              <a:spcBef>
                <a:spcPct val="0"/>
              </a:spcBef>
              <a:spcAft>
                <a:spcPct val="0"/>
              </a:spcAft>
              <a:defRPr>
                <a:solidFill>
                  <a:schemeClr val="tx1"/>
                </a:solidFill>
                <a:latin typeface="Arial" charset="0"/>
              </a:defRPr>
            </a:lvl8pPr>
            <a:lvl9pPr marL="4235450" fontAlgn="base">
              <a:spcBef>
                <a:spcPct val="0"/>
              </a:spcBef>
              <a:spcAft>
                <a:spcPct val="0"/>
              </a:spcAft>
              <a:defRPr>
                <a:solidFill>
                  <a:schemeClr val="tx1"/>
                </a:solidFill>
                <a:latin typeface="Arial" charset="0"/>
              </a:defRPr>
            </a:lvl9pPr>
          </a:lstStyle>
          <a:p>
            <a:pPr algn="ctr">
              <a:defRPr/>
            </a:pPr>
            <a:r>
              <a:rPr lang="en-US" dirty="0" smtClean="0">
                <a:solidFill>
                  <a:srgbClr val="F5E9E9"/>
                </a:solidFill>
                <a:effectLst>
                  <a:outerShdw blurRad="38100" dist="38100" dir="2700000" algn="tl">
                    <a:srgbClr val="000000"/>
                  </a:outerShdw>
                </a:effectLst>
                <a:latin typeface="Georgia" pitchFamily="18" charset="0"/>
              </a:rPr>
              <a:t>Perhaps there is another Big Bang and the whole thing just keeps happening over and over</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7058" name="Text Box 2"/>
          <p:cNvSpPr txBox="1">
            <a:spLocks noChangeArrowheads="1"/>
          </p:cNvSpPr>
          <p:nvPr/>
        </p:nvSpPr>
        <p:spPr bwMode="auto">
          <a:xfrm>
            <a:off x="0" y="0"/>
            <a:ext cx="9144000" cy="914400"/>
          </a:xfrm>
          <a:prstGeom prst="rect">
            <a:avLst/>
          </a:prstGeom>
          <a:solidFill>
            <a:schemeClr val="bg2">
              <a:alpha val="41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en-US" sz="5400">
                <a:solidFill>
                  <a:srgbClr val="F5E9E9"/>
                </a:solidFill>
                <a:effectLst>
                  <a:outerShdw blurRad="38100" dist="38100" dir="2700000" algn="tl">
                    <a:srgbClr val="000000"/>
                  </a:outerShdw>
                </a:effectLst>
                <a:latin typeface="Georgia" pitchFamily="18" charset="0"/>
              </a:rPr>
              <a:t>Heat Death</a:t>
            </a:r>
          </a:p>
        </p:txBody>
      </p:sp>
      <p:sp>
        <p:nvSpPr>
          <p:cNvPr id="557059" name="Text Box 3"/>
          <p:cNvSpPr txBox="1">
            <a:spLocks noChangeArrowheads="1"/>
          </p:cNvSpPr>
          <p:nvPr/>
        </p:nvSpPr>
        <p:spPr bwMode="auto">
          <a:xfrm>
            <a:off x="5181600" y="1143000"/>
            <a:ext cx="3657600" cy="1569660"/>
          </a:xfrm>
          <a:prstGeom prst="rect">
            <a:avLst/>
          </a:prstGeom>
          <a:solidFill>
            <a:schemeClr val="bg2">
              <a:alpha val="41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defRPr>
                <a:solidFill>
                  <a:schemeClr val="tx1"/>
                </a:solidFill>
                <a:latin typeface="Arial" charset="0"/>
              </a:defRPr>
            </a:lvl1pPr>
            <a:lvl2pPr marL="2063750" algn="l">
              <a:defRPr>
                <a:solidFill>
                  <a:schemeClr val="tx1"/>
                </a:solidFill>
                <a:latin typeface="Arial" charset="0"/>
              </a:defRPr>
            </a:lvl2pPr>
            <a:lvl3pPr marL="2178050" algn="l">
              <a:defRPr>
                <a:solidFill>
                  <a:schemeClr val="tx1"/>
                </a:solidFill>
                <a:latin typeface="Arial" charset="0"/>
              </a:defRPr>
            </a:lvl3pPr>
            <a:lvl4pPr marL="2292350" algn="l">
              <a:defRPr>
                <a:solidFill>
                  <a:schemeClr val="tx1"/>
                </a:solidFill>
                <a:latin typeface="Arial" charset="0"/>
              </a:defRPr>
            </a:lvl4pPr>
            <a:lvl5pPr marL="2406650" algn="l">
              <a:defRPr>
                <a:solidFill>
                  <a:schemeClr val="tx1"/>
                </a:solidFill>
                <a:latin typeface="Arial" charset="0"/>
              </a:defRPr>
            </a:lvl5pPr>
            <a:lvl6pPr marL="2863850" fontAlgn="base">
              <a:spcBef>
                <a:spcPct val="0"/>
              </a:spcBef>
              <a:spcAft>
                <a:spcPct val="0"/>
              </a:spcAft>
              <a:defRPr>
                <a:solidFill>
                  <a:schemeClr val="tx1"/>
                </a:solidFill>
                <a:latin typeface="Arial" charset="0"/>
              </a:defRPr>
            </a:lvl6pPr>
            <a:lvl7pPr marL="3321050" fontAlgn="base">
              <a:spcBef>
                <a:spcPct val="0"/>
              </a:spcBef>
              <a:spcAft>
                <a:spcPct val="0"/>
              </a:spcAft>
              <a:defRPr>
                <a:solidFill>
                  <a:schemeClr val="tx1"/>
                </a:solidFill>
                <a:latin typeface="Arial" charset="0"/>
              </a:defRPr>
            </a:lvl7pPr>
            <a:lvl8pPr marL="3778250" fontAlgn="base">
              <a:spcBef>
                <a:spcPct val="0"/>
              </a:spcBef>
              <a:spcAft>
                <a:spcPct val="0"/>
              </a:spcAft>
              <a:defRPr>
                <a:solidFill>
                  <a:schemeClr val="tx1"/>
                </a:solidFill>
                <a:latin typeface="Arial" charset="0"/>
              </a:defRPr>
            </a:lvl8pPr>
            <a:lvl9pPr marL="4235450" fontAlgn="base">
              <a:spcBef>
                <a:spcPct val="0"/>
              </a:spcBef>
              <a:spcAft>
                <a:spcPct val="0"/>
              </a:spcAft>
              <a:defRPr>
                <a:solidFill>
                  <a:schemeClr val="tx1"/>
                </a:solidFill>
                <a:latin typeface="Arial" charset="0"/>
              </a:defRPr>
            </a:lvl9pPr>
          </a:lstStyle>
          <a:p>
            <a:pPr algn="ctr">
              <a:defRPr/>
            </a:pPr>
            <a:r>
              <a:rPr lang="en-US" dirty="0" smtClean="0">
                <a:solidFill>
                  <a:srgbClr val="F5E9E9"/>
                </a:solidFill>
                <a:effectLst>
                  <a:outerShdw blurRad="38100" dist="38100" dir="2700000" algn="tl">
                    <a:srgbClr val="000000"/>
                  </a:outerShdw>
                </a:effectLst>
                <a:latin typeface="Georgia" pitchFamily="18" charset="0"/>
              </a:rPr>
              <a:t>The Universe is at or </a:t>
            </a:r>
            <a:r>
              <a:rPr lang="en-US" dirty="0" smtClean="0">
                <a:solidFill>
                  <a:srgbClr val="F5E9E9"/>
                </a:solidFill>
                <a:effectLst>
                  <a:outerShdw blurRad="38100" dist="38100" dir="2700000" algn="tl">
                    <a:srgbClr val="000000"/>
                  </a:outerShdw>
                </a:effectLst>
                <a:latin typeface="Georgia" pitchFamily="18" charset="0"/>
              </a:rPr>
              <a:t>below critical </a:t>
            </a:r>
            <a:r>
              <a:rPr lang="en-US" dirty="0" smtClean="0">
                <a:solidFill>
                  <a:srgbClr val="F5E9E9"/>
                </a:solidFill>
                <a:effectLst>
                  <a:outerShdw blurRad="38100" dist="38100" dir="2700000" algn="tl">
                    <a:srgbClr val="000000"/>
                  </a:outerShdw>
                </a:effectLst>
                <a:latin typeface="Georgia" pitchFamily="18" charset="0"/>
              </a:rPr>
              <a:t>density</a:t>
            </a:r>
          </a:p>
        </p:txBody>
      </p:sp>
      <p:graphicFrame>
        <p:nvGraphicFramePr>
          <p:cNvPr id="54276" name="Object 4"/>
          <p:cNvGraphicFramePr>
            <a:graphicFrameLocks noChangeAspect="1"/>
          </p:cNvGraphicFramePr>
          <p:nvPr/>
        </p:nvGraphicFramePr>
        <p:xfrm>
          <a:off x="304800" y="1066800"/>
          <a:ext cx="4432300" cy="5410200"/>
        </p:xfrm>
        <a:graphic>
          <a:graphicData uri="http://schemas.openxmlformats.org/presentationml/2006/ole">
            <mc:AlternateContent xmlns:mc="http://schemas.openxmlformats.org/markup-compatibility/2006">
              <mc:Choice xmlns:v="urn:schemas-microsoft-com:vml" Requires="v">
                <p:oleObj spid="_x0000_s54315" name="Image" r:id="rId4" imgW="3568254" imgH="4355556" progId="Photoshop.Image.6">
                  <p:embed/>
                </p:oleObj>
              </mc:Choice>
              <mc:Fallback>
                <p:oleObj name="Image" r:id="rId4" imgW="3568254" imgH="4355556" progId="Photoshop.Image.6">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1066800"/>
                        <a:ext cx="4432300" cy="541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57061" name="Text Box 5"/>
          <p:cNvSpPr txBox="1">
            <a:spLocks noChangeArrowheads="1"/>
          </p:cNvSpPr>
          <p:nvPr/>
        </p:nvSpPr>
        <p:spPr bwMode="auto">
          <a:xfrm>
            <a:off x="5181600" y="3200400"/>
            <a:ext cx="3657600" cy="1066800"/>
          </a:xfrm>
          <a:prstGeom prst="rect">
            <a:avLst/>
          </a:prstGeom>
          <a:solidFill>
            <a:schemeClr val="bg2">
              <a:alpha val="41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defRPr>
                <a:solidFill>
                  <a:schemeClr val="tx1"/>
                </a:solidFill>
                <a:latin typeface="Arial" charset="0"/>
              </a:defRPr>
            </a:lvl1pPr>
            <a:lvl2pPr marL="2063750" algn="l">
              <a:defRPr>
                <a:solidFill>
                  <a:schemeClr val="tx1"/>
                </a:solidFill>
                <a:latin typeface="Arial" charset="0"/>
              </a:defRPr>
            </a:lvl2pPr>
            <a:lvl3pPr marL="2178050" algn="l">
              <a:defRPr>
                <a:solidFill>
                  <a:schemeClr val="tx1"/>
                </a:solidFill>
                <a:latin typeface="Arial" charset="0"/>
              </a:defRPr>
            </a:lvl3pPr>
            <a:lvl4pPr marL="2292350" algn="l">
              <a:defRPr>
                <a:solidFill>
                  <a:schemeClr val="tx1"/>
                </a:solidFill>
                <a:latin typeface="Arial" charset="0"/>
              </a:defRPr>
            </a:lvl4pPr>
            <a:lvl5pPr marL="2406650" algn="l">
              <a:defRPr>
                <a:solidFill>
                  <a:schemeClr val="tx1"/>
                </a:solidFill>
                <a:latin typeface="Arial" charset="0"/>
              </a:defRPr>
            </a:lvl5pPr>
            <a:lvl6pPr marL="2863850" fontAlgn="base">
              <a:spcBef>
                <a:spcPct val="0"/>
              </a:spcBef>
              <a:spcAft>
                <a:spcPct val="0"/>
              </a:spcAft>
              <a:defRPr>
                <a:solidFill>
                  <a:schemeClr val="tx1"/>
                </a:solidFill>
                <a:latin typeface="Arial" charset="0"/>
              </a:defRPr>
            </a:lvl6pPr>
            <a:lvl7pPr marL="3321050" fontAlgn="base">
              <a:spcBef>
                <a:spcPct val="0"/>
              </a:spcBef>
              <a:spcAft>
                <a:spcPct val="0"/>
              </a:spcAft>
              <a:defRPr>
                <a:solidFill>
                  <a:schemeClr val="tx1"/>
                </a:solidFill>
                <a:latin typeface="Arial" charset="0"/>
              </a:defRPr>
            </a:lvl7pPr>
            <a:lvl8pPr marL="3778250" fontAlgn="base">
              <a:spcBef>
                <a:spcPct val="0"/>
              </a:spcBef>
              <a:spcAft>
                <a:spcPct val="0"/>
              </a:spcAft>
              <a:defRPr>
                <a:solidFill>
                  <a:schemeClr val="tx1"/>
                </a:solidFill>
                <a:latin typeface="Arial" charset="0"/>
              </a:defRPr>
            </a:lvl8pPr>
            <a:lvl9pPr marL="4235450" fontAlgn="base">
              <a:spcBef>
                <a:spcPct val="0"/>
              </a:spcBef>
              <a:spcAft>
                <a:spcPct val="0"/>
              </a:spcAft>
              <a:defRPr>
                <a:solidFill>
                  <a:schemeClr val="tx1"/>
                </a:solidFill>
                <a:latin typeface="Arial" charset="0"/>
              </a:defRPr>
            </a:lvl9pPr>
          </a:lstStyle>
          <a:p>
            <a:pPr algn="ctr">
              <a:defRPr/>
            </a:pPr>
            <a:r>
              <a:rPr lang="en-US" smtClean="0">
                <a:solidFill>
                  <a:srgbClr val="F5E9E9"/>
                </a:solidFill>
                <a:effectLst>
                  <a:outerShdw blurRad="38100" dist="38100" dir="2700000" algn="tl">
                    <a:srgbClr val="000000"/>
                  </a:outerShdw>
                </a:effectLst>
                <a:latin typeface="Georgia" pitchFamily="18" charset="0"/>
              </a:rPr>
              <a:t>It will expand forever</a:t>
            </a:r>
          </a:p>
        </p:txBody>
      </p:sp>
      <p:sp>
        <p:nvSpPr>
          <p:cNvPr id="557062" name="Text Box 6"/>
          <p:cNvSpPr txBox="1">
            <a:spLocks noChangeArrowheads="1"/>
          </p:cNvSpPr>
          <p:nvPr/>
        </p:nvSpPr>
        <p:spPr bwMode="auto">
          <a:xfrm>
            <a:off x="5181600" y="4800600"/>
            <a:ext cx="3657600" cy="1554163"/>
          </a:xfrm>
          <a:prstGeom prst="rect">
            <a:avLst/>
          </a:prstGeom>
          <a:solidFill>
            <a:schemeClr val="bg2">
              <a:alpha val="41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defRPr>
                <a:solidFill>
                  <a:schemeClr val="tx1"/>
                </a:solidFill>
                <a:latin typeface="Arial" charset="0"/>
              </a:defRPr>
            </a:lvl1pPr>
            <a:lvl2pPr marL="2063750" algn="l">
              <a:defRPr>
                <a:solidFill>
                  <a:schemeClr val="tx1"/>
                </a:solidFill>
                <a:latin typeface="Arial" charset="0"/>
              </a:defRPr>
            </a:lvl2pPr>
            <a:lvl3pPr marL="2178050" algn="l">
              <a:defRPr>
                <a:solidFill>
                  <a:schemeClr val="tx1"/>
                </a:solidFill>
                <a:latin typeface="Arial" charset="0"/>
              </a:defRPr>
            </a:lvl3pPr>
            <a:lvl4pPr marL="2292350" algn="l">
              <a:defRPr>
                <a:solidFill>
                  <a:schemeClr val="tx1"/>
                </a:solidFill>
                <a:latin typeface="Arial" charset="0"/>
              </a:defRPr>
            </a:lvl4pPr>
            <a:lvl5pPr marL="2406650" algn="l">
              <a:defRPr>
                <a:solidFill>
                  <a:schemeClr val="tx1"/>
                </a:solidFill>
                <a:latin typeface="Arial" charset="0"/>
              </a:defRPr>
            </a:lvl5pPr>
            <a:lvl6pPr marL="2863850" fontAlgn="base">
              <a:spcBef>
                <a:spcPct val="0"/>
              </a:spcBef>
              <a:spcAft>
                <a:spcPct val="0"/>
              </a:spcAft>
              <a:defRPr>
                <a:solidFill>
                  <a:schemeClr val="tx1"/>
                </a:solidFill>
                <a:latin typeface="Arial" charset="0"/>
              </a:defRPr>
            </a:lvl6pPr>
            <a:lvl7pPr marL="3321050" fontAlgn="base">
              <a:spcBef>
                <a:spcPct val="0"/>
              </a:spcBef>
              <a:spcAft>
                <a:spcPct val="0"/>
              </a:spcAft>
              <a:defRPr>
                <a:solidFill>
                  <a:schemeClr val="tx1"/>
                </a:solidFill>
                <a:latin typeface="Arial" charset="0"/>
              </a:defRPr>
            </a:lvl7pPr>
            <a:lvl8pPr marL="3778250" fontAlgn="base">
              <a:spcBef>
                <a:spcPct val="0"/>
              </a:spcBef>
              <a:spcAft>
                <a:spcPct val="0"/>
              </a:spcAft>
              <a:defRPr>
                <a:solidFill>
                  <a:schemeClr val="tx1"/>
                </a:solidFill>
                <a:latin typeface="Arial" charset="0"/>
              </a:defRPr>
            </a:lvl8pPr>
            <a:lvl9pPr marL="4235450" fontAlgn="base">
              <a:spcBef>
                <a:spcPct val="0"/>
              </a:spcBef>
              <a:spcAft>
                <a:spcPct val="0"/>
              </a:spcAft>
              <a:defRPr>
                <a:solidFill>
                  <a:schemeClr val="tx1"/>
                </a:solidFill>
                <a:latin typeface="Arial" charset="0"/>
              </a:defRPr>
            </a:lvl9pPr>
          </a:lstStyle>
          <a:p>
            <a:pPr algn="ctr">
              <a:defRPr/>
            </a:pPr>
            <a:r>
              <a:rPr lang="en-US" smtClean="0">
                <a:solidFill>
                  <a:srgbClr val="F5E9E9"/>
                </a:solidFill>
                <a:effectLst>
                  <a:outerShdw blurRad="38100" dist="38100" dir="2700000" algn="tl">
                    <a:srgbClr val="000000"/>
                  </a:outerShdw>
                </a:effectLst>
                <a:latin typeface="Georgia" pitchFamily="18" charset="0"/>
              </a:rPr>
              <a:t>Eventually all of the stars will burn out</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9346" name="Text Box 2"/>
          <p:cNvSpPr txBox="1">
            <a:spLocks noChangeArrowheads="1"/>
          </p:cNvSpPr>
          <p:nvPr/>
        </p:nvSpPr>
        <p:spPr bwMode="auto">
          <a:xfrm>
            <a:off x="0" y="0"/>
            <a:ext cx="9144000" cy="914400"/>
          </a:xfrm>
          <a:prstGeom prst="rect">
            <a:avLst/>
          </a:prstGeom>
          <a:solidFill>
            <a:schemeClr val="bg2">
              <a:alpha val="41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en-US" sz="5400">
                <a:solidFill>
                  <a:srgbClr val="F5E9E9"/>
                </a:solidFill>
                <a:effectLst>
                  <a:outerShdw blurRad="38100" dist="38100" dir="2700000" algn="tl">
                    <a:srgbClr val="000000"/>
                  </a:outerShdw>
                </a:effectLst>
                <a:latin typeface="Georgia" pitchFamily="18" charset="0"/>
              </a:rPr>
              <a:t>The Big Rip</a:t>
            </a:r>
          </a:p>
        </p:txBody>
      </p:sp>
      <p:sp>
        <p:nvSpPr>
          <p:cNvPr id="569347" name="Text Box 3"/>
          <p:cNvSpPr txBox="1">
            <a:spLocks noChangeArrowheads="1"/>
          </p:cNvSpPr>
          <p:nvPr/>
        </p:nvSpPr>
        <p:spPr bwMode="auto">
          <a:xfrm>
            <a:off x="5181600" y="1417638"/>
            <a:ext cx="3429000" cy="2528887"/>
          </a:xfrm>
          <a:prstGeom prst="rect">
            <a:avLst/>
          </a:prstGeom>
          <a:solidFill>
            <a:schemeClr val="bg2">
              <a:alpha val="41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defRPr>
                <a:solidFill>
                  <a:schemeClr val="tx1"/>
                </a:solidFill>
                <a:latin typeface="Arial" charset="0"/>
              </a:defRPr>
            </a:lvl1pPr>
            <a:lvl2pPr marL="2063750" algn="l">
              <a:defRPr>
                <a:solidFill>
                  <a:schemeClr val="tx1"/>
                </a:solidFill>
                <a:latin typeface="Arial" charset="0"/>
              </a:defRPr>
            </a:lvl2pPr>
            <a:lvl3pPr marL="2178050" algn="l">
              <a:defRPr>
                <a:solidFill>
                  <a:schemeClr val="tx1"/>
                </a:solidFill>
                <a:latin typeface="Arial" charset="0"/>
              </a:defRPr>
            </a:lvl3pPr>
            <a:lvl4pPr marL="2292350" algn="l">
              <a:defRPr>
                <a:solidFill>
                  <a:schemeClr val="tx1"/>
                </a:solidFill>
                <a:latin typeface="Arial" charset="0"/>
              </a:defRPr>
            </a:lvl4pPr>
            <a:lvl5pPr marL="2406650" algn="l">
              <a:defRPr>
                <a:solidFill>
                  <a:schemeClr val="tx1"/>
                </a:solidFill>
                <a:latin typeface="Arial" charset="0"/>
              </a:defRPr>
            </a:lvl5pPr>
            <a:lvl6pPr marL="2863850" fontAlgn="base">
              <a:spcBef>
                <a:spcPct val="0"/>
              </a:spcBef>
              <a:spcAft>
                <a:spcPct val="0"/>
              </a:spcAft>
              <a:defRPr>
                <a:solidFill>
                  <a:schemeClr val="tx1"/>
                </a:solidFill>
                <a:latin typeface="Arial" charset="0"/>
              </a:defRPr>
            </a:lvl6pPr>
            <a:lvl7pPr marL="3321050" fontAlgn="base">
              <a:spcBef>
                <a:spcPct val="0"/>
              </a:spcBef>
              <a:spcAft>
                <a:spcPct val="0"/>
              </a:spcAft>
              <a:defRPr>
                <a:solidFill>
                  <a:schemeClr val="tx1"/>
                </a:solidFill>
                <a:latin typeface="Arial" charset="0"/>
              </a:defRPr>
            </a:lvl7pPr>
            <a:lvl8pPr marL="3778250" fontAlgn="base">
              <a:spcBef>
                <a:spcPct val="0"/>
              </a:spcBef>
              <a:spcAft>
                <a:spcPct val="0"/>
              </a:spcAft>
              <a:defRPr>
                <a:solidFill>
                  <a:schemeClr val="tx1"/>
                </a:solidFill>
                <a:latin typeface="Arial" charset="0"/>
              </a:defRPr>
            </a:lvl8pPr>
            <a:lvl9pPr marL="4235450" fontAlgn="base">
              <a:spcBef>
                <a:spcPct val="0"/>
              </a:spcBef>
              <a:spcAft>
                <a:spcPct val="0"/>
              </a:spcAft>
              <a:defRPr>
                <a:solidFill>
                  <a:schemeClr val="tx1"/>
                </a:solidFill>
                <a:latin typeface="Arial" charset="0"/>
              </a:defRPr>
            </a:lvl9pPr>
          </a:lstStyle>
          <a:p>
            <a:pPr algn="ctr">
              <a:defRPr/>
            </a:pPr>
            <a:r>
              <a:rPr lang="en-US" smtClean="0">
                <a:solidFill>
                  <a:srgbClr val="F5E9E9"/>
                </a:solidFill>
                <a:effectLst>
                  <a:outerShdw blurRad="38100" dist="38100" dir="2700000" algn="tl">
                    <a:srgbClr val="000000"/>
                  </a:outerShdw>
                </a:effectLst>
                <a:latin typeface="Georgia" pitchFamily="18" charset="0"/>
              </a:rPr>
              <a:t>Eventually the expansion will be so fast that gravity won’t hold it together</a:t>
            </a:r>
          </a:p>
        </p:txBody>
      </p:sp>
      <p:graphicFrame>
        <p:nvGraphicFramePr>
          <p:cNvPr id="55300" name="Object 4"/>
          <p:cNvGraphicFramePr>
            <a:graphicFrameLocks noChangeAspect="1"/>
          </p:cNvGraphicFramePr>
          <p:nvPr/>
        </p:nvGraphicFramePr>
        <p:xfrm>
          <a:off x="304800" y="1066800"/>
          <a:ext cx="4267200" cy="5549900"/>
        </p:xfrm>
        <a:graphic>
          <a:graphicData uri="http://schemas.openxmlformats.org/presentationml/2006/ole">
            <mc:AlternateContent xmlns:mc="http://schemas.openxmlformats.org/markup-compatibility/2006">
              <mc:Choice xmlns:v="urn:schemas-microsoft-com:vml" Requires="v">
                <p:oleObj spid="_x0000_s55338" name="Image" r:id="rId4" imgW="4266667" imgH="5549206" progId="Photoshop.Image.6">
                  <p:embed/>
                </p:oleObj>
              </mc:Choice>
              <mc:Fallback>
                <p:oleObj name="Image" r:id="rId4" imgW="4266667" imgH="5549206" progId="Photoshop.Image.6">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1066800"/>
                        <a:ext cx="4267200" cy="554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69349" name="Text Box 5"/>
          <p:cNvSpPr txBox="1">
            <a:spLocks noChangeArrowheads="1"/>
          </p:cNvSpPr>
          <p:nvPr/>
        </p:nvSpPr>
        <p:spPr bwMode="auto">
          <a:xfrm>
            <a:off x="5181600" y="4465638"/>
            <a:ext cx="3429000" cy="1554162"/>
          </a:xfrm>
          <a:prstGeom prst="rect">
            <a:avLst/>
          </a:prstGeom>
          <a:solidFill>
            <a:schemeClr val="bg2">
              <a:alpha val="41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defRPr>
                <a:solidFill>
                  <a:schemeClr val="tx1"/>
                </a:solidFill>
                <a:latin typeface="Arial" charset="0"/>
              </a:defRPr>
            </a:lvl1pPr>
            <a:lvl2pPr marL="2063750" algn="l">
              <a:defRPr>
                <a:solidFill>
                  <a:schemeClr val="tx1"/>
                </a:solidFill>
                <a:latin typeface="Arial" charset="0"/>
              </a:defRPr>
            </a:lvl2pPr>
            <a:lvl3pPr marL="2178050" algn="l">
              <a:defRPr>
                <a:solidFill>
                  <a:schemeClr val="tx1"/>
                </a:solidFill>
                <a:latin typeface="Arial" charset="0"/>
              </a:defRPr>
            </a:lvl3pPr>
            <a:lvl4pPr marL="2292350" algn="l">
              <a:defRPr>
                <a:solidFill>
                  <a:schemeClr val="tx1"/>
                </a:solidFill>
                <a:latin typeface="Arial" charset="0"/>
              </a:defRPr>
            </a:lvl4pPr>
            <a:lvl5pPr marL="2406650" algn="l">
              <a:defRPr>
                <a:solidFill>
                  <a:schemeClr val="tx1"/>
                </a:solidFill>
                <a:latin typeface="Arial" charset="0"/>
              </a:defRPr>
            </a:lvl5pPr>
            <a:lvl6pPr marL="2863850" fontAlgn="base">
              <a:spcBef>
                <a:spcPct val="0"/>
              </a:spcBef>
              <a:spcAft>
                <a:spcPct val="0"/>
              </a:spcAft>
              <a:defRPr>
                <a:solidFill>
                  <a:schemeClr val="tx1"/>
                </a:solidFill>
                <a:latin typeface="Arial" charset="0"/>
              </a:defRPr>
            </a:lvl6pPr>
            <a:lvl7pPr marL="3321050" fontAlgn="base">
              <a:spcBef>
                <a:spcPct val="0"/>
              </a:spcBef>
              <a:spcAft>
                <a:spcPct val="0"/>
              </a:spcAft>
              <a:defRPr>
                <a:solidFill>
                  <a:schemeClr val="tx1"/>
                </a:solidFill>
                <a:latin typeface="Arial" charset="0"/>
              </a:defRPr>
            </a:lvl7pPr>
            <a:lvl8pPr marL="3778250" fontAlgn="base">
              <a:spcBef>
                <a:spcPct val="0"/>
              </a:spcBef>
              <a:spcAft>
                <a:spcPct val="0"/>
              </a:spcAft>
              <a:defRPr>
                <a:solidFill>
                  <a:schemeClr val="tx1"/>
                </a:solidFill>
                <a:latin typeface="Arial" charset="0"/>
              </a:defRPr>
            </a:lvl8pPr>
            <a:lvl9pPr marL="4235450" fontAlgn="base">
              <a:spcBef>
                <a:spcPct val="0"/>
              </a:spcBef>
              <a:spcAft>
                <a:spcPct val="0"/>
              </a:spcAft>
              <a:defRPr>
                <a:solidFill>
                  <a:schemeClr val="tx1"/>
                </a:solidFill>
                <a:latin typeface="Arial" charset="0"/>
              </a:defRPr>
            </a:lvl9pPr>
          </a:lstStyle>
          <a:p>
            <a:pPr algn="ctr">
              <a:defRPr/>
            </a:pPr>
            <a:r>
              <a:rPr lang="en-US" smtClean="0">
                <a:solidFill>
                  <a:srgbClr val="F5E9E9"/>
                </a:solidFill>
                <a:effectLst>
                  <a:outerShdw blurRad="38100" dist="38100" dir="2700000" algn="tl">
                    <a:srgbClr val="000000"/>
                  </a:outerShdw>
                </a:effectLst>
                <a:latin typeface="Georgia" pitchFamily="18" charset="0"/>
              </a:rPr>
              <a:t>Eventually NOTHING will hold it together!</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5250" name="Text Box 2"/>
          <p:cNvSpPr txBox="1">
            <a:spLocks noChangeArrowheads="1"/>
          </p:cNvSpPr>
          <p:nvPr/>
        </p:nvSpPr>
        <p:spPr bwMode="auto">
          <a:xfrm>
            <a:off x="0" y="0"/>
            <a:ext cx="9144000" cy="914400"/>
          </a:xfrm>
          <a:prstGeom prst="rect">
            <a:avLst/>
          </a:prstGeom>
          <a:solidFill>
            <a:schemeClr val="bg2">
              <a:alpha val="41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en-US" sz="5400" dirty="0">
                <a:solidFill>
                  <a:srgbClr val="F5E9E9"/>
                </a:solidFill>
                <a:effectLst>
                  <a:outerShdw blurRad="38100" dist="38100" dir="2700000" algn="tl">
                    <a:srgbClr val="000000"/>
                  </a:outerShdw>
                </a:effectLst>
                <a:latin typeface="Georgia" pitchFamily="18" charset="0"/>
              </a:rPr>
              <a:t>Observations &amp; Theory</a:t>
            </a:r>
          </a:p>
        </p:txBody>
      </p:sp>
      <p:sp>
        <p:nvSpPr>
          <p:cNvPr id="565251" name="Text Box 3"/>
          <p:cNvSpPr txBox="1">
            <a:spLocks noChangeArrowheads="1"/>
          </p:cNvSpPr>
          <p:nvPr/>
        </p:nvSpPr>
        <p:spPr bwMode="auto">
          <a:xfrm>
            <a:off x="342900" y="1066800"/>
            <a:ext cx="8458200" cy="641350"/>
          </a:xfrm>
          <a:prstGeom prst="rect">
            <a:avLst/>
          </a:prstGeom>
          <a:solidFill>
            <a:schemeClr val="bg2">
              <a:alpha val="41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defRPr>
                <a:solidFill>
                  <a:schemeClr val="tx1"/>
                </a:solidFill>
                <a:latin typeface="Arial" charset="0"/>
              </a:defRPr>
            </a:lvl1pPr>
            <a:lvl2pPr marL="2063750" algn="l">
              <a:defRPr>
                <a:solidFill>
                  <a:schemeClr val="tx1"/>
                </a:solidFill>
                <a:latin typeface="Arial" charset="0"/>
              </a:defRPr>
            </a:lvl2pPr>
            <a:lvl3pPr marL="2178050" algn="l">
              <a:defRPr>
                <a:solidFill>
                  <a:schemeClr val="tx1"/>
                </a:solidFill>
                <a:latin typeface="Arial" charset="0"/>
              </a:defRPr>
            </a:lvl3pPr>
            <a:lvl4pPr marL="2292350" algn="l">
              <a:defRPr>
                <a:solidFill>
                  <a:schemeClr val="tx1"/>
                </a:solidFill>
                <a:latin typeface="Arial" charset="0"/>
              </a:defRPr>
            </a:lvl4pPr>
            <a:lvl5pPr marL="2406650" algn="l">
              <a:defRPr>
                <a:solidFill>
                  <a:schemeClr val="tx1"/>
                </a:solidFill>
                <a:latin typeface="Arial" charset="0"/>
              </a:defRPr>
            </a:lvl5pPr>
            <a:lvl6pPr marL="2863850" fontAlgn="base">
              <a:spcBef>
                <a:spcPct val="0"/>
              </a:spcBef>
              <a:spcAft>
                <a:spcPct val="0"/>
              </a:spcAft>
              <a:defRPr>
                <a:solidFill>
                  <a:schemeClr val="tx1"/>
                </a:solidFill>
                <a:latin typeface="Arial" charset="0"/>
              </a:defRPr>
            </a:lvl6pPr>
            <a:lvl7pPr marL="3321050" fontAlgn="base">
              <a:spcBef>
                <a:spcPct val="0"/>
              </a:spcBef>
              <a:spcAft>
                <a:spcPct val="0"/>
              </a:spcAft>
              <a:defRPr>
                <a:solidFill>
                  <a:schemeClr val="tx1"/>
                </a:solidFill>
                <a:latin typeface="Arial" charset="0"/>
              </a:defRPr>
            </a:lvl7pPr>
            <a:lvl8pPr marL="3778250" fontAlgn="base">
              <a:spcBef>
                <a:spcPct val="0"/>
              </a:spcBef>
              <a:spcAft>
                <a:spcPct val="0"/>
              </a:spcAft>
              <a:defRPr>
                <a:solidFill>
                  <a:schemeClr val="tx1"/>
                </a:solidFill>
                <a:latin typeface="Arial" charset="0"/>
              </a:defRPr>
            </a:lvl8pPr>
            <a:lvl9pPr marL="4235450" fontAlgn="base">
              <a:spcBef>
                <a:spcPct val="0"/>
              </a:spcBef>
              <a:spcAft>
                <a:spcPct val="0"/>
              </a:spcAft>
              <a:defRPr>
                <a:solidFill>
                  <a:schemeClr val="tx1"/>
                </a:solidFill>
                <a:latin typeface="Arial" charset="0"/>
              </a:defRPr>
            </a:lvl9pPr>
          </a:lstStyle>
          <a:p>
            <a:pPr algn="ctr">
              <a:defRPr/>
            </a:pPr>
            <a:r>
              <a:rPr lang="en-US" sz="3600" smtClean="0">
                <a:solidFill>
                  <a:srgbClr val="F5E9E9"/>
                </a:solidFill>
                <a:effectLst>
                  <a:outerShdw blurRad="38100" dist="38100" dir="2700000" algn="tl">
                    <a:srgbClr val="000000"/>
                  </a:outerShdw>
                </a:effectLst>
                <a:latin typeface="Georgia" pitchFamily="18" charset="0"/>
              </a:rPr>
              <a:t>The expansion appears to be accelerating</a:t>
            </a:r>
          </a:p>
        </p:txBody>
      </p:sp>
      <p:graphicFrame>
        <p:nvGraphicFramePr>
          <p:cNvPr id="56324" name="Object 4"/>
          <p:cNvGraphicFramePr>
            <a:graphicFrameLocks noChangeAspect="1"/>
          </p:cNvGraphicFramePr>
          <p:nvPr/>
        </p:nvGraphicFramePr>
        <p:xfrm>
          <a:off x="1604963" y="1828800"/>
          <a:ext cx="5934075" cy="4792663"/>
        </p:xfrm>
        <a:graphic>
          <a:graphicData uri="http://schemas.openxmlformats.org/presentationml/2006/ole">
            <mc:AlternateContent xmlns:mc="http://schemas.openxmlformats.org/markup-compatibility/2006">
              <mc:Choice xmlns:v="urn:schemas-microsoft-com:vml" Requires="v">
                <p:oleObj spid="_x0000_s56361" name="Image" r:id="rId4" imgW="8520635" imgH="6882540" progId="Photoshop.Image.6">
                  <p:embed/>
                </p:oleObj>
              </mc:Choice>
              <mc:Fallback>
                <p:oleObj name="Image" r:id="rId4" imgW="8520635" imgH="6882540" progId="Photoshop.Image.6">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04963" y="1828800"/>
                        <a:ext cx="5934075" cy="4792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5250" name="Text Box 2"/>
          <p:cNvSpPr txBox="1">
            <a:spLocks noChangeArrowheads="1"/>
          </p:cNvSpPr>
          <p:nvPr/>
        </p:nvSpPr>
        <p:spPr bwMode="auto">
          <a:xfrm>
            <a:off x="0" y="0"/>
            <a:ext cx="9144000" cy="914400"/>
          </a:xfrm>
          <a:prstGeom prst="rect">
            <a:avLst/>
          </a:prstGeom>
          <a:solidFill>
            <a:schemeClr val="bg2">
              <a:alpha val="41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en-US" sz="5400" dirty="0" smtClean="0">
                <a:solidFill>
                  <a:srgbClr val="F5E9E9"/>
                </a:solidFill>
                <a:effectLst>
                  <a:outerShdw blurRad="38100" dist="38100" dir="2700000" algn="tl">
                    <a:srgbClr val="000000"/>
                  </a:outerShdw>
                </a:effectLst>
                <a:latin typeface="Georgia" pitchFamily="18" charset="0"/>
              </a:rPr>
              <a:t>Universal Energy Budget</a:t>
            </a:r>
            <a:endParaRPr lang="en-US" sz="5400" dirty="0">
              <a:solidFill>
                <a:srgbClr val="F5E9E9"/>
              </a:solidFill>
              <a:effectLst>
                <a:outerShdw blurRad="38100" dist="38100" dir="2700000" algn="tl">
                  <a:srgbClr val="000000"/>
                </a:outerShdw>
              </a:effectLst>
              <a:latin typeface="Georgia" pitchFamily="18" charset="0"/>
            </a:endParaRPr>
          </a:p>
        </p:txBody>
      </p:sp>
      <p:pic>
        <p:nvPicPr>
          <p:cNvPr id="71682" name="Picture 2" descr="Embedded image permalink"/>
          <p:cNvPicPr>
            <a:picLocks noChangeAspect="1" noChangeArrowheads="1"/>
          </p:cNvPicPr>
          <p:nvPr/>
        </p:nvPicPr>
        <p:blipFill rotWithShape="1">
          <a:blip r:embed="rId3">
            <a:extLst>
              <a:ext uri="{28A0092B-C50C-407E-A947-70E740481C1C}">
                <a14:useLocalDpi xmlns:a14="http://schemas.microsoft.com/office/drawing/2010/main" val="0"/>
              </a:ext>
            </a:extLst>
          </a:blip>
          <a:srcRect l="3835" t="10728" r="4122" b="21456"/>
          <a:stretch/>
        </p:blipFill>
        <p:spPr bwMode="auto">
          <a:xfrm>
            <a:off x="0" y="914400"/>
            <a:ext cx="9144000" cy="59309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03369" y="927100"/>
            <a:ext cx="2087431" cy="954107"/>
          </a:xfrm>
          <a:prstGeom prst="rect">
            <a:avLst/>
          </a:prstGeom>
          <a:solidFill>
            <a:schemeClr val="bg1"/>
          </a:solidFill>
        </p:spPr>
        <p:txBody>
          <a:bodyPr wrap="none" rtlCol="0">
            <a:spAutoFit/>
          </a:bodyPr>
          <a:lstStyle/>
          <a:p>
            <a:r>
              <a:rPr lang="en-US" sz="2800" dirty="0" smtClean="0">
                <a:latin typeface="+mj-lt"/>
              </a:rPr>
              <a:t>Otters (etc.)</a:t>
            </a:r>
          </a:p>
          <a:p>
            <a:r>
              <a:rPr lang="en-US" sz="2800" dirty="0" smtClean="0">
                <a:latin typeface="+mj-lt"/>
              </a:rPr>
              <a:t>5%</a:t>
            </a:r>
            <a:endParaRPr lang="en-US" sz="2800" dirty="0">
              <a:latin typeface="+mj-lt"/>
            </a:endParaRPr>
          </a:p>
        </p:txBody>
      </p:sp>
      <p:sp>
        <p:nvSpPr>
          <p:cNvPr id="7" name="TextBox 6"/>
          <p:cNvSpPr txBox="1"/>
          <p:nvPr/>
        </p:nvSpPr>
        <p:spPr>
          <a:xfrm>
            <a:off x="0" y="2590800"/>
            <a:ext cx="2143536" cy="954107"/>
          </a:xfrm>
          <a:prstGeom prst="rect">
            <a:avLst/>
          </a:prstGeom>
          <a:solidFill>
            <a:schemeClr val="bg1"/>
          </a:solidFill>
        </p:spPr>
        <p:txBody>
          <a:bodyPr wrap="none" rtlCol="0">
            <a:spAutoFit/>
          </a:bodyPr>
          <a:lstStyle/>
          <a:p>
            <a:r>
              <a:rPr lang="en-US" sz="2800" dirty="0" smtClean="0">
                <a:latin typeface="+mj-lt"/>
              </a:rPr>
              <a:t>Dark Matter</a:t>
            </a:r>
          </a:p>
          <a:p>
            <a:r>
              <a:rPr lang="en-US" sz="2800" dirty="0" smtClean="0">
                <a:latin typeface="+mj-lt"/>
              </a:rPr>
              <a:t>27%</a:t>
            </a:r>
            <a:endParaRPr lang="en-US" sz="2800" dirty="0">
              <a:latin typeface="+mj-lt"/>
            </a:endParaRPr>
          </a:p>
        </p:txBody>
      </p:sp>
      <p:sp>
        <p:nvSpPr>
          <p:cNvPr id="8" name="TextBox 7"/>
          <p:cNvSpPr txBox="1"/>
          <p:nvPr/>
        </p:nvSpPr>
        <p:spPr>
          <a:xfrm>
            <a:off x="6957184" y="5638800"/>
            <a:ext cx="2186816" cy="954107"/>
          </a:xfrm>
          <a:prstGeom prst="rect">
            <a:avLst/>
          </a:prstGeom>
          <a:solidFill>
            <a:schemeClr val="bg1"/>
          </a:solidFill>
        </p:spPr>
        <p:txBody>
          <a:bodyPr wrap="none" rtlCol="0">
            <a:spAutoFit/>
          </a:bodyPr>
          <a:lstStyle/>
          <a:p>
            <a:r>
              <a:rPr lang="en-US" sz="2800" dirty="0" smtClean="0">
                <a:latin typeface="+mj-lt"/>
              </a:rPr>
              <a:t>Dark Energy</a:t>
            </a:r>
          </a:p>
          <a:p>
            <a:r>
              <a:rPr lang="en-US" sz="2800" dirty="0" smtClean="0">
                <a:latin typeface="+mj-lt"/>
              </a:rPr>
              <a:t>68%</a:t>
            </a:r>
            <a:endParaRPr lang="en-US" sz="2800" dirty="0">
              <a:latin typeface="+mj-lt"/>
            </a:endParaRPr>
          </a:p>
        </p:txBody>
      </p:sp>
      <p:sp>
        <p:nvSpPr>
          <p:cNvPr id="9" name="TextBox 8"/>
          <p:cNvSpPr txBox="1"/>
          <p:nvPr/>
        </p:nvSpPr>
        <p:spPr>
          <a:xfrm>
            <a:off x="121008" y="6445190"/>
            <a:ext cx="2433679" cy="400110"/>
          </a:xfrm>
          <a:prstGeom prst="rect">
            <a:avLst/>
          </a:prstGeom>
          <a:solidFill>
            <a:schemeClr val="bg1"/>
          </a:solidFill>
        </p:spPr>
        <p:txBody>
          <a:bodyPr wrap="none" rtlCol="0">
            <a:spAutoFit/>
          </a:bodyPr>
          <a:lstStyle/>
          <a:p>
            <a:r>
              <a:rPr lang="en-US" sz="2000" dirty="0" smtClean="0">
                <a:latin typeface="+mj-lt"/>
              </a:rPr>
              <a:t>Credit: Sarah Tuttle</a:t>
            </a:r>
            <a:endParaRPr lang="en-US" sz="2000" dirty="0">
              <a:latin typeface="+mj-lt"/>
            </a:endParaRPr>
          </a:p>
        </p:txBody>
      </p:sp>
    </p:spTree>
    <p:extLst>
      <p:ext uri="{BB962C8B-B14F-4D97-AF65-F5344CB8AC3E}">
        <p14:creationId xmlns:p14="http://schemas.microsoft.com/office/powerpoint/2010/main" val="390433287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3394" name="Text Box 2"/>
          <p:cNvSpPr txBox="1">
            <a:spLocks noChangeArrowheads="1"/>
          </p:cNvSpPr>
          <p:nvPr/>
        </p:nvSpPr>
        <p:spPr bwMode="auto">
          <a:xfrm>
            <a:off x="0" y="0"/>
            <a:ext cx="9144000" cy="914400"/>
          </a:xfrm>
          <a:prstGeom prst="rect">
            <a:avLst/>
          </a:prstGeom>
          <a:solidFill>
            <a:schemeClr val="bg2">
              <a:alpha val="41000"/>
            </a:schemeClr>
          </a:solidFill>
          <a:ln w="9525">
            <a:noFill/>
            <a:miter lim="800000"/>
            <a:headEnd/>
            <a:tailEnd/>
          </a:ln>
          <a:effectLst/>
        </p:spPr>
        <p:txBody>
          <a:bodyPr>
            <a:spAutoFit/>
          </a:bodyPr>
          <a:lstStyle>
            <a:lvl1pPr>
              <a:defRPr sz="4400" b="1">
                <a:solidFill>
                  <a:schemeClr val="tx1"/>
                </a:solidFill>
                <a:latin typeface="EmbossedBlackWide" panose="020B0604020202020204"/>
                <a:ea typeface="ＭＳ Ｐゴシック" panose="020B0600070205080204" pitchFamily="34" charset="-128"/>
              </a:defRPr>
            </a:lvl1pPr>
            <a:lvl2pPr marL="37931725" indent="-37474525">
              <a:defRPr sz="4400" b="1">
                <a:solidFill>
                  <a:schemeClr val="tx1"/>
                </a:solidFill>
                <a:latin typeface="EmbossedBlackWide" panose="020B0604020202020204"/>
                <a:ea typeface="ＭＳ Ｐゴシック" panose="020B0600070205080204" pitchFamily="34" charset="-128"/>
              </a:defRPr>
            </a:lvl2pPr>
            <a:lvl3pPr>
              <a:defRPr sz="4400" b="1">
                <a:solidFill>
                  <a:schemeClr val="tx1"/>
                </a:solidFill>
                <a:latin typeface="EmbossedBlackWide" panose="020B0604020202020204"/>
                <a:ea typeface="ＭＳ Ｐゴシック" panose="020B0600070205080204" pitchFamily="34" charset="-128"/>
              </a:defRPr>
            </a:lvl3pPr>
            <a:lvl4pPr>
              <a:defRPr sz="4400" b="1">
                <a:solidFill>
                  <a:schemeClr val="tx1"/>
                </a:solidFill>
                <a:latin typeface="EmbossedBlackWide" panose="020B0604020202020204"/>
                <a:ea typeface="ＭＳ Ｐゴシック" panose="020B0600070205080204" pitchFamily="34" charset="-128"/>
              </a:defRPr>
            </a:lvl4pPr>
            <a:lvl5pPr>
              <a:defRPr sz="4400" b="1">
                <a:solidFill>
                  <a:schemeClr val="tx1"/>
                </a:solidFill>
                <a:latin typeface="EmbossedBlackWide" panose="020B0604020202020204"/>
                <a:ea typeface="ＭＳ Ｐゴシック" panose="020B0600070205080204" pitchFamily="34" charset="-128"/>
              </a:defRPr>
            </a:lvl5pPr>
            <a:lvl6pPr marL="457200" eaLnBrk="0" fontAlgn="base" hangingPunct="0">
              <a:spcBef>
                <a:spcPct val="0"/>
              </a:spcBef>
              <a:spcAft>
                <a:spcPct val="0"/>
              </a:spcAft>
              <a:defRPr sz="4400" b="1">
                <a:solidFill>
                  <a:schemeClr val="tx1"/>
                </a:solidFill>
                <a:latin typeface="EmbossedBlackWide" panose="020B0604020202020204"/>
                <a:ea typeface="ＭＳ Ｐゴシック" panose="020B0600070205080204" pitchFamily="34" charset="-128"/>
              </a:defRPr>
            </a:lvl6pPr>
            <a:lvl7pPr marL="914400" eaLnBrk="0" fontAlgn="base" hangingPunct="0">
              <a:spcBef>
                <a:spcPct val="0"/>
              </a:spcBef>
              <a:spcAft>
                <a:spcPct val="0"/>
              </a:spcAft>
              <a:defRPr sz="4400" b="1">
                <a:solidFill>
                  <a:schemeClr val="tx1"/>
                </a:solidFill>
                <a:latin typeface="EmbossedBlackWide" panose="020B0604020202020204"/>
                <a:ea typeface="ＭＳ Ｐゴシック" panose="020B0600070205080204" pitchFamily="34" charset="-128"/>
              </a:defRPr>
            </a:lvl7pPr>
            <a:lvl8pPr marL="1371600" eaLnBrk="0" fontAlgn="base" hangingPunct="0">
              <a:spcBef>
                <a:spcPct val="0"/>
              </a:spcBef>
              <a:spcAft>
                <a:spcPct val="0"/>
              </a:spcAft>
              <a:defRPr sz="4400" b="1">
                <a:solidFill>
                  <a:schemeClr val="tx1"/>
                </a:solidFill>
                <a:latin typeface="EmbossedBlackWide" panose="020B0604020202020204"/>
                <a:ea typeface="ＭＳ Ｐゴシック" panose="020B0600070205080204" pitchFamily="34" charset="-128"/>
              </a:defRPr>
            </a:lvl8pPr>
            <a:lvl9pPr marL="1828800" eaLnBrk="0" fontAlgn="base" hangingPunct="0">
              <a:spcBef>
                <a:spcPct val="0"/>
              </a:spcBef>
              <a:spcAft>
                <a:spcPct val="0"/>
              </a:spcAft>
              <a:defRPr sz="4400" b="1">
                <a:solidFill>
                  <a:schemeClr val="tx1"/>
                </a:solidFill>
                <a:latin typeface="EmbossedBlackWide" panose="020B0604020202020204"/>
                <a:ea typeface="ＭＳ Ｐゴシック" panose="020B0600070205080204" pitchFamily="34" charset="-128"/>
              </a:defRPr>
            </a:lvl9pPr>
          </a:lstStyle>
          <a:p>
            <a:r>
              <a:rPr lang="en-US" sz="5400" b="0">
                <a:solidFill>
                  <a:srgbClr val="F5E9E9"/>
                </a:solidFill>
                <a:effectLst>
                  <a:outerShdw blurRad="38100" dist="38100" dir="2700000" algn="tl">
                    <a:srgbClr val="000000"/>
                  </a:outerShdw>
                </a:effectLst>
                <a:latin typeface="Georgia" panose="02040502050405020303" pitchFamily="18" charset="0"/>
              </a:rPr>
              <a:t>The Universe is Expanding</a:t>
            </a:r>
          </a:p>
        </p:txBody>
      </p:sp>
      <p:sp>
        <p:nvSpPr>
          <p:cNvPr id="443403" name="Text Box 11"/>
          <p:cNvSpPr txBox="1">
            <a:spLocks noChangeArrowheads="1"/>
          </p:cNvSpPr>
          <p:nvPr/>
        </p:nvSpPr>
        <p:spPr bwMode="auto">
          <a:xfrm>
            <a:off x="800100" y="1143000"/>
            <a:ext cx="7543800" cy="1311275"/>
          </a:xfrm>
          <a:prstGeom prst="rect">
            <a:avLst/>
          </a:prstGeom>
          <a:solidFill>
            <a:schemeClr val="bg2">
              <a:alpha val="41000"/>
            </a:schemeClr>
          </a:solidFill>
          <a:ln w="9525">
            <a:noFill/>
            <a:miter lim="800000"/>
            <a:headEnd/>
            <a:tailEnd/>
          </a:ln>
          <a:effectLst/>
        </p:spPr>
        <p:txBody>
          <a:bodyPr>
            <a:spAutoFit/>
          </a:bodyPr>
          <a:lstStyle>
            <a:lvl1pPr>
              <a:defRPr sz="4400" b="1">
                <a:solidFill>
                  <a:schemeClr val="tx1"/>
                </a:solidFill>
                <a:latin typeface="EmbossedBlackWide" panose="020B0604020202020204"/>
                <a:ea typeface="ＭＳ Ｐゴシック" panose="020B0600070205080204" pitchFamily="34" charset="-128"/>
              </a:defRPr>
            </a:lvl1pPr>
            <a:lvl2pPr marL="37931725" indent="-37474525">
              <a:defRPr sz="4400" b="1">
                <a:solidFill>
                  <a:schemeClr val="tx1"/>
                </a:solidFill>
                <a:latin typeface="EmbossedBlackWide" panose="020B0604020202020204"/>
                <a:ea typeface="ＭＳ Ｐゴシック" panose="020B0600070205080204" pitchFamily="34" charset="-128"/>
              </a:defRPr>
            </a:lvl2pPr>
            <a:lvl3pPr>
              <a:defRPr sz="4400" b="1">
                <a:solidFill>
                  <a:schemeClr val="tx1"/>
                </a:solidFill>
                <a:latin typeface="EmbossedBlackWide" panose="020B0604020202020204"/>
                <a:ea typeface="ＭＳ Ｐゴシック" panose="020B0600070205080204" pitchFamily="34" charset="-128"/>
              </a:defRPr>
            </a:lvl3pPr>
            <a:lvl4pPr>
              <a:defRPr sz="4400" b="1">
                <a:solidFill>
                  <a:schemeClr val="tx1"/>
                </a:solidFill>
                <a:latin typeface="EmbossedBlackWide" panose="020B0604020202020204"/>
                <a:ea typeface="ＭＳ Ｐゴシック" panose="020B0600070205080204" pitchFamily="34" charset="-128"/>
              </a:defRPr>
            </a:lvl4pPr>
            <a:lvl5pPr>
              <a:defRPr sz="4400" b="1">
                <a:solidFill>
                  <a:schemeClr val="tx1"/>
                </a:solidFill>
                <a:latin typeface="EmbossedBlackWide" panose="020B0604020202020204"/>
                <a:ea typeface="ＭＳ Ｐゴシック" panose="020B0600070205080204" pitchFamily="34" charset="-128"/>
              </a:defRPr>
            </a:lvl5pPr>
            <a:lvl6pPr marL="457200" eaLnBrk="0" fontAlgn="base" hangingPunct="0">
              <a:spcBef>
                <a:spcPct val="0"/>
              </a:spcBef>
              <a:spcAft>
                <a:spcPct val="0"/>
              </a:spcAft>
              <a:defRPr sz="4400" b="1">
                <a:solidFill>
                  <a:schemeClr val="tx1"/>
                </a:solidFill>
                <a:latin typeface="EmbossedBlackWide" panose="020B0604020202020204"/>
                <a:ea typeface="ＭＳ Ｐゴシック" panose="020B0600070205080204" pitchFamily="34" charset="-128"/>
              </a:defRPr>
            </a:lvl6pPr>
            <a:lvl7pPr marL="914400" eaLnBrk="0" fontAlgn="base" hangingPunct="0">
              <a:spcBef>
                <a:spcPct val="0"/>
              </a:spcBef>
              <a:spcAft>
                <a:spcPct val="0"/>
              </a:spcAft>
              <a:defRPr sz="4400" b="1">
                <a:solidFill>
                  <a:schemeClr val="tx1"/>
                </a:solidFill>
                <a:latin typeface="EmbossedBlackWide" panose="020B0604020202020204"/>
                <a:ea typeface="ＭＳ Ｐゴシック" panose="020B0600070205080204" pitchFamily="34" charset="-128"/>
              </a:defRPr>
            </a:lvl7pPr>
            <a:lvl8pPr marL="1371600" eaLnBrk="0" fontAlgn="base" hangingPunct="0">
              <a:spcBef>
                <a:spcPct val="0"/>
              </a:spcBef>
              <a:spcAft>
                <a:spcPct val="0"/>
              </a:spcAft>
              <a:defRPr sz="4400" b="1">
                <a:solidFill>
                  <a:schemeClr val="tx1"/>
                </a:solidFill>
                <a:latin typeface="EmbossedBlackWide" panose="020B0604020202020204"/>
                <a:ea typeface="ＭＳ Ｐゴシック" panose="020B0600070205080204" pitchFamily="34" charset="-128"/>
              </a:defRPr>
            </a:lvl8pPr>
            <a:lvl9pPr marL="1828800" eaLnBrk="0" fontAlgn="base" hangingPunct="0">
              <a:spcBef>
                <a:spcPct val="0"/>
              </a:spcBef>
              <a:spcAft>
                <a:spcPct val="0"/>
              </a:spcAft>
              <a:defRPr sz="4400" b="1">
                <a:solidFill>
                  <a:schemeClr val="tx1"/>
                </a:solidFill>
                <a:latin typeface="EmbossedBlackWide" panose="020B0604020202020204"/>
                <a:ea typeface="ＭＳ Ｐゴシック" panose="020B0600070205080204" pitchFamily="34" charset="-128"/>
              </a:defRPr>
            </a:lvl9pPr>
          </a:lstStyle>
          <a:p>
            <a:r>
              <a:rPr lang="en-US" sz="4000" b="0">
                <a:solidFill>
                  <a:srgbClr val="F5E9E9"/>
                </a:solidFill>
                <a:effectLst>
                  <a:outerShdw blurRad="38100" dist="38100" dir="2700000" algn="tl">
                    <a:srgbClr val="000000"/>
                  </a:outerShdw>
                </a:effectLst>
                <a:latin typeface="Georgia" panose="02040502050405020303" pitchFamily="18" charset="0"/>
              </a:rPr>
              <a:t>The space between galaxies must be increasing</a:t>
            </a:r>
          </a:p>
        </p:txBody>
      </p:sp>
      <p:pic>
        <p:nvPicPr>
          <p:cNvPr id="49156" name="Picture 21" descr="expansion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2676779"/>
            <a:ext cx="5772150" cy="3715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8546327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4"/>
          <p:cNvPicPr>
            <a:picLocks noChangeAspect="1" noChangeArrowheads="1"/>
          </p:cNvPicPr>
          <p:nvPr/>
        </p:nvPicPr>
        <p:blipFill>
          <a:blip r:embed="rId4">
            <a:extLst>
              <a:ext uri="{28A0092B-C50C-407E-A947-70E740481C1C}">
                <a14:useLocalDpi xmlns:a14="http://schemas.microsoft.com/office/drawing/2010/main" val="0"/>
              </a:ext>
            </a:extLst>
          </a:blip>
          <a:srcRect t="32198" b="-8015"/>
          <a:stretch>
            <a:fillRect/>
          </a:stretch>
        </p:blipFill>
        <p:spPr bwMode="auto">
          <a:xfrm>
            <a:off x="0" y="914400"/>
            <a:ext cx="9115425" cy="6980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4050" name="Text Box 2"/>
          <p:cNvSpPr txBox="1">
            <a:spLocks noChangeArrowheads="1"/>
          </p:cNvSpPr>
          <p:nvPr/>
        </p:nvSpPr>
        <p:spPr bwMode="auto">
          <a:xfrm>
            <a:off x="0" y="0"/>
            <a:ext cx="9144000" cy="914400"/>
          </a:xfrm>
          <a:prstGeom prst="rect">
            <a:avLst/>
          </a:prstGeom>
          <a:solidFill>
            <a:schemeClr val="bg2">
              <a:alpha val="41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en-US" sz="5400">
                <a:solidFill>
                  <a:srgbClr val="F5E9E9"/>
                </a:solidFill>
                <a:effectLst>
                  <a:outerShdw blurRad="38100" dist="38100" dir="2700000" algn="tl">
                    <a:srgbClr val="000000"/>
                  </a:outerShdw>
                </a:effectLst>
                <a:latin typeface="Georgia" pitchFamily="18" charset="0"/>
              </a:rPr>
              <a:t>The End?</a:t>
            </a:r>
          </a:p>
        </p:txBody>
      </p:sp>
      <p:sp>
        <p:nvSpPr>
          <p:cNvPr id="514055" name="Text Box 7"/>
          <p:cNvSpPr txBox="1">
            <a:spLocks noChangeArrowheads="1"/>
          </p:cNvSpPr>
          <p:nvPr/>
        </p:nvSpPr>
        <p:spPr bwMode="auto">
          <a:xfrm>
            <a:off x="4876800" y="1107946"/>
            <a:ext cx="4114800" cy="1569660"/>
          </a:xfrm>
          <a:prstGeom prst="rect">
            <a:avLst/>
          </a:prstGeom>
          <a:solidFill>
            <a:schemeClr val="bg2">
              <a:alpha val="41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a:defRPr>
                <a:solidFill>
                  <a:schemeClr val="tx1"/>
                </a:solidFill>
                <a:latin typeface="Arial" charset="0"/>
              </a:defRPr>
            </a:lvl1pPr>
            <a:lvl2pPr marL="2063750" algn="l">
              <a:defRPr>
                <a:solidFill>
                  <a:schemeClr val="tx1"/>
                </a:solidFill>
                <a:latin typeface="Arial" charset="0"/>
              </a:defRPr>
            </a:lvl2pPr>
            <a:lvl3pPr marL="2178050" algn="l">
              <a:defRPr>
                <a:solidFill>
                  <a:schemeClr val="tx1"/>
                </a:solidFill>
                <a:latin typeface="Arial" charset="0"/>
              </a:defRPr>
            </a:lvl3pPr>
            <a:lvl4pPr marL="2292350" algn="l">
              <a:defRPr>
                <a:solidFill>
                  <a:schemeClr val="tx1"/>
                </a:solidFill>
                <a:latin typeface="Arial" charset="0"/>
              </a:defRPr>
            </a:lvl4pPr>
            <a:lvl5pPr marL="2406650" algn="l">
              <a:defRPr>
                <a:solidFill>
                  <a:schemeClr val="tx1"/>
                </a:solidFill>
                <a:latin typeface="Arial" charset="0"/>
              </a:defRPr>
            </a:lvl5pPr>
            <a:lvl6pPr marL="2863850" fontAlgn="base">
              <a:spcBef>
                <a:spcPct val="0"/>
              </a:spcBef>
              <a:spcAft>
                <a:spcPct val="0"/>
              </a:spcAft>
              <a:defRPr>
                <a:solidFill>
                  <a:schemeClr val="tx1"/>
                </a:solidFill>
                <a:latin typeface="Arial" charset="0"/>
              </a:defRPr>
            </a:lvl6pPr>
            <a:lvl7pPr marL="3321050" fontAlgn="base">
              <a:spcBef>
                <a:spcPct val="0"/>
              </a:spcBef>
              <a:spcAft>
                <a:spcPct val="0"/>
              </a:spcAft>
              <a:defRPr>
                <a:solidFill>
                  <a:schemeClr val="tx1"/>
                </a:solidFill>
                <a:latin typeface="Arial" charset="0"/>
              </a:defRPr>
            </a:lvl7pPr>
            <a:lvl8pPr marL="3778250" fontAlgn="base">
              <a:spcBef>
                <a:spcPct val="0"/>
              </a:spcBef>
              <a:spcAft>
                <a:spcPct val="0"/>
              </a:spcAft>
              <a:defRPr>
                <a:solidFill>
                  <a:schemeClr val="tx1"/>
                </a:solidFill>
                <a:latin typeface="Arial" charset="0"/>
              </a:defRPr>
            </a:lvl8pPr>
            <a:lvl9pPr marL="4235450" fontAlgn="base">
              <a:spcBef>
                <a:spcPct val="0"/>
              </a:spcBef>
              <a:spcAft>
                <a:spcPct val="0"/>
              </a:spcAft>
              <a:defRPr>
                <a:solidFill>
                  <a:schemeClr val="tx1"/>
                </a:solidFill>
                <a:latin typeface="Arial" charset="0"/>
              </a:defRPr>
            </a:lvl9pPr>
          </a:lstStyle>
          <a:p>
            <a:pPr algn="ctr">
              <a:defRPr/>
            </a:pPr>
            <a:r>
              <a:rPr lang="en-US" dirty="0" smtClean="0">
                <a:solidFill>
                  <a:srgbClr val="F5E9E9"/>
                </a:solidFill>
                <a:effectLst>
                  <a:outerShdw blurRad="38100" dist="38100" dir="2700000" algn="tl">
                    <a:srgbClr val="000000"/>
                  </a:outerShdw>
                </a:effectLst>
                <a:latin typeface="Georgia" pitchFamily="18" charset="0"/>
              </a:rPr>
              <a:t>Current models</a:t>
            </a:r>
          </a:p>
          <a:p>
            <a:pPr algn="ctr">
              <a:defRPr/>
            </a:pPr>
            <a:r>
              <a:rPr lang="en-US" dirty="0" smtClean="0">
                <a:solidFill>
                  <a:srgbClr val="F5E9E9"/>
                </a:solidFill>
                <a:effectLst>
                  <a:outerShdw blurRad="38100" dist="38100" dir="2700000" algn="tl">
                    <a:srgbClr val="000000"/>
                  </a:outerShdw>
                </a:effectLst>
                <a:latin typeface="Georgia" pitchFamily="18" charset="0"/>
              </a:rPr>
              <a:t>32% matter</a:t>
            </a:r>
          </a:p>
          <a:p>
            <a:pPr algn="ctr">
              <a:defRPr/>
            </a:pPr>
            <a:r>
              <a:rPr lang="en-US" dirty="0" smtClean="0">
                <a:solidFill>
                  <a:srgbClr val="F5E9E9"/>
                </a:solidFill>
                <a:effectLst>
                  <a:outerShdw blurRad="38100" dist="38100" dir="2700000" algn="tl">
                    <a:srgbClr val="000000"/>
                  </a:outerShdw>
                </a:effectLst>
                <a:latin typeface="Georgia" pitchFamily="18" charset="0"/>
              </a:rPr>
              <a:t>68% dark energy</a:t>
            </a:r>
          </a:p>
        </p:txBody>
      </p:sp>
      <p:sp>
        <p:nvSpPr>
          <p:cNvPr id="514056" name="Text Box 8"/>
          <p:cNvSpPr txBox="1">
            <a:spLocks noChangeArrowheads="1"/>
          </p:cNvSpPr>
          <p:nvPr/>
        </p:nvSpPr>
        <p:spPr bwMode="auto">
          <a:xfrm>
            <a:off x="4584700" y="3592006"/>
            <a:ext cx="4365625" cy="2554545"/>
          </a:xfrm>
          <a:prstGeom prst="rect">
            <a:avLst/>
          </a:prstGeom>
          <a:solidFill>
            <a:schemeClr val="bg2">
              <a:alpha val="41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a:defRPr>
                <a:solidFill>
                  <a:schemeClr val="tx1"/>
                </a:solidFill>
                <a:latin typeface="Arial" charset="0"/>
              </a:defRPr>
            </a:lvl1pPr>
            <a:lvl2pPr marL="2063750" algn="l">
              <a:defRPr>
                <a:solidFill>
                  <a:schemeClr val="tx1"/>
                </a:solidFill>
                <a:latin typeface="Arial" charset="0"/>
              </a:defRPr>
            </a:lvl2pPr>
            <a:lvl3pPr marL="2178050" algn="l">
              <a:defRPr>
                <a:solidFill>
                  <a:schemeClr val="tx1"/>
                </a:solidFill>
                <a:latin typeface="Arial" charset="0"/>
              </a:defRPr>
            </a:lvl3pPr>
            <a:lvl4pPr marL="2292350" algn="l">
              <a:defRPr>
                <a:solidFill>
                  <a:schemeClr val="tx1"/>
                </a:solidFill>
                <a:latin typeface="Arial" charset="0"/>
              </a:defRPr>
            </a:lvl4pPr>
            <a:lvl5pPr marL="2406650" algn="l">
              <a:defRPr>
                <a:solidFill>
                  <a:schemeClr val="tx1"/>
                </a:solidFill>
                <a:latin typeface="Arial" charset="0"/>
              </a:defRPr>
            </a:lvl5pPr>
            <a:lvl6pPr marL="2863850" fontAlgn="base">
              <a:spcBef>
                <a:spcPct val="0"/>
              </a:spcBef>
              <a:spcAft>
                <a:spcPct val="0"/>
              </a:spcAft>
              <a:defRPr>
                <a:solidFill>
                  <a:schemeClr val="tx1"/>
                </a:solidFill>
                <a:latin typeface="Arial" charset="0"/>
              </a:defRPr>
            </a:lvl6pPr>
            <a:lvl7pPr marL="3321050" fontAlgn="base">
              <a:spcBef>
                <a:spcPct val="0"/>
              </a:spcBef>
              <a:spcAft>
                <a:spcPct val="0"/>
              </a:spcAft>
              <a:defRPr>
                <a:solidFill>
                  <a:schemeClr val="tx1"/>
                </a:solidFill>
                <a:latin typeface="Arial" charset="0"/>
              </a:defRPr>
            </a:lvl7pPr>
            <a:lvl8pPr marL="3778250" fontAlgn="base">
              <a:spcBef>
                <a:spcPct val="0"/>
              </a:spcBef>
              <a:spcAft>
                <a:spcPct val="0"/>
              </a:spcAft>
              <a:defRPr>
                <a:solidFill>
                  <a:schemeClr val="tx1"/>
                </a:solidFill>
                <a:latin typeface="Arial" charset="0"/>
              </a:defRPr>
            </a:lvl8pPr>
            <a:lvl9pPr marL="4235450" fontAlgn="base">
              <a:spcBef>
                <a:spcPct val="0"/>
              </a:spcBef>
              <a:spcAft>
                <a:spcPct val="0"/>
              </a:spcAft>
              <a:defRPr>
                <a:solidFill>
                  <a:schemeClr val="tx1"/>
                </a:solidFill>
                <a:latin typeface="Arial" charset="0"/>
              </a:defRPr>
            </a:lvl9pPr>
          </a:lstStyle>
          <a:p>
            <a:pPr algn="ctr">
              <a:defRPr/>
            </a:pPr>
            <a:r>
              <a:rPr lang="en-US" dirty="0" smtClean="0">
                <a:solidFill>
                  <a:srgbClr val="F5E9E9"/>
                </a:solidFill>
                <a:effectLst>
                  <a:outerShdw blurRad="38100" dist="38100" dir="2700000" algn="tl">
                    <a:srgbClr val="000000"/>
                  </a:outerShdw>
                </a:effectLst>
                <a:latin typeface="Georgia" pitchFamily="18" charset="0"/>
              </a:rPr>
              <a:t>While there is still some doubt about this, observations and theory are getting better.</a:t>
            </a:r>
          </a:p>
        </p:txBody>
      </p:sp>
      <p:graphicFrame>
        <p:nvGraphicFramePr>
          <p:cNvPr id="7" name="Object 4"/>
          <p:cNvGraphicFramePr>
            <a:graphicFrameLocks noChangeAspect="1"/>
          </p:cNvGraphicFramePr>
          <p:nvPr/>
        </p:nvGraphicFramePr>
        <p:xfrm>
          <a:off x="304800" y="1066800"/>
          <a:ext cx="4267200" cy="5549900"/>
        </p:xfrm>
        <a:graphic>
          <a:graphicData uri="http://schemas.openxmlformats.org/presentationml/2006/ole">
            <mc:AlternateContent xmlns:mc="http://schemas.openxmlformats.org/markup-compatibility/2006">
              <mc:Choice xmlns:v="urn:schemas-microsoft-com:vml" Requires="v">
                <p:oleObj spid="_x0000_s72714" name="Image" r:id="rId5" imgW="4266667" imgH="5549206" progId="Photoshop.Image.6">
                  <p:embed/>
                </p:oleObj>
              </mc:Choice>
              <mc:Fallback>
                <p:oleObj name="Image" r:id="rId5" imgW="4266667" imgH="5549206" progId="Photoshop.Image.6">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800" y="1066800"/>
                        <a:ext cx="4267200" cy="554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6" descr="thatsallfolk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533400"/>
            <a:ext cx="5499247" cy="5787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0441581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6338" name="Text Box 2"/>
          <p:cNvSpPr txBox="1">
            <a:spLocks noChangeArrowheads="1"/>
          </p:cNvSpPr>
          <p:nvPr/>
        </p:nvSpPr>
        <p:spPr bwMode="auto">
          <a:xfrm>
            <a:off x="0" y="0"/>
            <a:ext cx="9144000" cy="914400"/>
          </a:xfrm>
          <a:prstGeom prst="rect">
            <a:avLst/>
          </a:prstGeom>
          <a:solidFill>
            <a:schemeClr val="bg2">
              <a:alpha val="41000"/>
            </a:schemeClr>
          </a:solidFill>
          <a:ln w="9525">
            <a:noFill/>
            <a:miter lim="800000"/>
            <a:headEnd/>
            <a:tailEnd/>
          </a:ln>
          <a:effectLst/>
        </p:spPr>
        <p:txBody>
          <a:bodyPr>
            <a:spAutoFit/>
          </a:bodyPr>
          <a:lstStyle>
            <a:lvl1pPr>
              <a:defRPr sz="3200">
                <a:solidFill>
                  <a:schemeClr val="tx1"/>
                </a:solidFill>
                <a:latin typeface="EmbossedBlackWide" panose="020B0604020202020204"/>
                <a:ea typeface="ＭＳ Ｐゴシック" panose="020B0600070205080204" pitchFamily="34" charset="-128"/>
              </a:defRPr>
            </a:lvl1pPr>
            <a:lvl2pPr marL="37931725" indent="-37474525">
              <a:defRPr sz="3200">
                <a:solidFill>
                  <a:schemeClr val="tx1"/>
                </a:solidFill>
                <a:latin typeface="EmbossedBlackWide" panose="020B0604020202020204"/>
                <a:ea typeface="ＭＳ Ｐゴシック" panose="020B0600070205080204" pitchFamily="34" charset="-128"/>
              </a:defRPr>
            </a:lvl2pPr>
            <a:lvl3pPr>
              <a:defRPr sz="3200">
                <a:solidFill>
                  <a:schemeClr val="tx1"/>
                </a:solidFill>
                <a:latin typeface="EmbossedBlackWide" panose="020B0604020202020204"/>
                <a:ea typeface="ＭＳ Ｐゴシック" panose="020B0600070205080204" pitchFamily="34" charset="-128"/>
              </a:defRPr>
            </a:lvl3pPr>
            <a:lvl4pPr>
              <a:defRPr sz="3200">
                <a:solidFill>
                  <a:schemeClr val="tx1"/>
                </a:solidFill>
                <a:latin typeface="EmbossedBlackWide" panose="020B0604020202020204"/>
                <a:ea typeface="ＭＳ Ｐゴシック" panose="020B0600070205080204" pitchFamily="34" charset="-128"/>
              </a:defRPr>
            </a:lvl4pPr>
            <a:lvl5pPr>
              <a:defRPr sz="3200">
                <a:solidFill>
                  <a:schemeClr val="tx1"/>
                </a:solidFill>
                <a:latin typeface="EmbossedBlackWide" panose="020B0604020202020204"/>
                <a:ea typeface="ＭＳ Ｐゴシック" panose="020B0600070205080204" pitchFamily="34" charset="-128"/>
              </a:defRPr>
            </a:lvl5pPr>
            <a:lvl6pPr marL="4572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6pPr>
            <a:lvl7pPr marL="9144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7pPr>
            <a:lvl8pPr marL="13716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8pPr>
            <a:lvl9pPr marL="18288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9pPr>
          </a:lstStyle>
          <a:p>
            <a:r>
              <a:rPr lang="en-US" sz="5400">
                <a:solidFill>
                  <a:srgbClr val="F5E9E9"/>
                </a:solidFill>
                <a:effectLst>
                  <a:outerShdw blurRad="38100" dist="38100" dir="2700000" algn="tl">
                    <a:srgbClr val="000000"/>
                  </a:outerShdw>
                </a:effectLst>
                <a:latin typeface="Georgia" panose="02040502050405020303" pitchFamily="18" charset="0"/>
              </a:rPr>
              <a:t>Hubble’s Law</a:t>
            </a:r>
          </a:p>
        </p:txBody>
      </p:sp>
      <p:sp>
        <p:nvSpPr>
          <p:cNvPr id="526339" name="Text Box 3"/>
          <p:cNvSpPr txBox="1">
            <a:spLocks noChangeArrowheads="1"/>
          </p:cNvSpPr>
          <p:nvPr/>
        </p:nvSpPr>
        <p:spPr bwMode="auto">
          <a:xfrm>
            <a:off x="609600" y="1066800"/>
            <a:ext cx="7924800" cy="641350"/>
          </a:xfrm>
          <a:prstGeom prst="rect">
            <a:avLst/>
          </a:prstGeom>
          <a:solidFill>
            <a:schemeClr val="bg2">
              <a:alpha val="41000"/>
            </a:schemeClr>
          </a:solidFill>
          <a:ln w="9525">
            <a:noFill/>
            <a:miter lim="800000"/>
            <a:headEnd/>
            <a:tailEnd/>
          </a:ln>
          <a:effectLst/>
        </p:spPr>
        <p:txBody>
          <a:bodyPr>
            <a:spAutoFit/>
          </a:bodyPr>
          <a:lstStyle>
            <a:lvl1pPr>
              <a:defRPr sz="3200">
                <a:solidFill>
                  <a:schemeClr val="tx1"/>
                </a:solidFill>
                <a:latin typeface="EmbossedBlackWide" panose="020B0604020202020204"/>
                <a:ea typeface="ＭＳ Ｐゴシック" panose="020B0600070205080204" pitchFamily="34" charset="-128"/>
              </a:defRPr>
            </a:lvl1pPr>
            <a:lvl2pPr marL="37931725" indent="-37474525">
              <a:defRPr sz="3200">
                <a:solidFill>
                  <a:schemeClr val="tx1"/>
                </a:solidFill>
                <a:latin typeface="EmbossedBlackWide" panose="020B0604020202020204"/>
                <a:ea typeface="ＭＳ Ｐゴシック" panose="020B0600070205080204" pitchFamily="34" charset="-128"/>
              </a:defRPr>
            </a:lvl2pPr>
            <a:lvl3pPr>
              <a:defRPr sz="3200">
                <a:solidFill>
                  <a:schemeClr val="tx1"/>
                </a:solidFill>
                <a:latin typeface="EmbossedBlackWide" panose="020B0604020202020204"/>
                <a:ea typeface="ＭＳ Ｐゴシック" panose="020B0600070205080204" pitchFamily="34" charset="-128"/>
              </a:defRPr>
            </a:lvl3pPr>
            <a:lvl4pPr>
              <a:defRPr sz="3200">
                <a:solidFill>
                  <a:schemeClr val="tx1"/>
                </a:solidFill>
                <a:latin typeface="EmbossedBlackWide" panose="020B0604020202020204"/>
                <a:ea typeface="ＭＳ Ｐゴシック" panose="020B0600070205080204" pitchFamily="34" charset="-128"/>
              </a:defRPr>
            </a:lvl4pPr>
            <a:lvl5pPr>
              <a:defRPr sz="3200">
                <a:solidFill>
                  <a:schemeClr val="tx1"/>
                </a:solidFill>
                <a:latin typeface="EmbossedBlackWide" panose="020B0604020202020204"/>
                <a:ea typeface="ＭＳ Ｐゴシック" panose="020B0600070205080204" pitchFamily="34" charset="-128"/>
              </a:defRPr>
            </a:lvl5pPr>
            <a:lvl6pPr marL="4572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6pPr>
            <a:lvl7pPr marL="9144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7pPr>
            <a:lvl8pPr marL="13716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8pPr>
            <a:lvl9pPr marL="18288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9pPr>
          </a:lstStyle>
          <a:p>
            <a:r>
              <a:rPr lang="en-US" sz="3600">
                <a:solidFill>
                  <a:srgbClr val="F5E9E9"/>
                </a:solidFill>
                <a:effectLst>
                  <a:outerShdw blurRad="38100" dist="38100" dir="2700000" algn="tl">
                    <a:srgbClr val="000000"/>
                  </a:outerShdw>
                </a:effectLst>
                <a:latin typeface="Georgia" panose="02040502050405020303" pitchFamily="18" charset="0"/>
              </a:rPr>
              <a:t>Galaxies are moving away from us</a:t>
            </a:r>
          </a:p>
        </p:txBody>
      </p:sp>
      <p:graphicFrame>
        <p:nvGraphicFramePr>
          <p:cNvPr id="55298" name="Object 4"/>
          <p:cNvGraphicFramePr>
            <a:graphicFrameLocks noChangeAspect="1"/>
          </p:cNvGraphicFramePr>
          <p:nvPr/>
        </p:nvGraphicFramePr>
        <p:xfrm>
          <a:off x="381000" y="1905000"/>
          <a:ext cx="4191000" cy="3824288"/>
        </p:xfrm>
        <a:graphic>
          <a:graphicData uri="http://schemas.openxmlformats.org/presentationml/2006/ole">
            <mc:AlternateContent xmlns:mc="http://schemas.openxmlformats.org/markup-compatibility/2006">
              <mc:Choice xmlns:v="urn:schemas-microsoft-com:vml" Requires="v">
                <p:oleObj spid="_x0000_s73734" name="Image" r:id="rId4" imgW="7377778" imgH="6730159" progId="Photoshop.Image.6">
                  <p:embed/>
                </p:oleObj>
              </mc:Choice>
              <mc:Fallback>
                <p:oleObj name="Image" r:id="rId4" imgW="7377778" imgH="6730159" progId="Photoshop.Image.6">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1905000"/>
                        <a:ext cx="4191000" cy="3824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26341" name="Text Box 5"/>
          <p:cNvSpPr txBox="1">
            <a:spLocks noChangeArrowheads="1"/>
          </p:cNvSpPr>
          <p:nvPr/>
        </p:nvSpPr>
        <p:spPr bwMode="auto">
          <a:xfrm>
            <a:off x="609600" y="5943600"/>
            <a:ext cx="3657600" cy="641350"/>
          </a:xfrm>
          <a:prstGeom prst="rect">
            <a:avLst/>
          </a:prstGeom>
          <a:solidFill>
            <a:schemeClr val="bg2">
              <a:alpha val="41000"/>
            </a:schemeClr>
          </a:solidFill>
          <a:ln w="9525">
            <a:noFill/>
            <a:miter lim="800000"/>
            <a:headEnd/>
            <a:tailEnd/>
          </a:ln>
          <a:effectLst/>
        </p:spPr>
        <p:txBody>
          <a:bodyPr>
            <a:spAutoFit/>
          </a:bodyPr>
          <a:lstStyle>
            <a:lvl1pPr>
              <a:defRPr sz="3200">
                <a:solidFill>
                  <a:schemeClr val="tx1"/>
                </a:solidFill>
                <a:latin typeface="EmbossedBlackWide" panose="020B0604020202020204"/>
                <a:ea typeface="ＭＳ Ｐゴシック" panose="020B0600070205080204" pitchFamily="34" charset="-128"/>
              </a:defRPr>
            </a:lvl1pPr>
            <a:lvl2pPr marL="37931725" indent="-37474525">
              <a:defRPr sz="3200">
                <a:solidFill>
                  <a:schemeClr val="tx1"/>
                </a:solidFill>
                <a:latin typeface="EmbossedBlackWide" panose="020B0604020202020204"/>
                <a:ea typeface="ＭＳ Ｐゴシック" panose="020B0600070205080204" pitchFamily="34" charset="-128"/>
              </a:defRPr>
            </a:lvl2pPr>
            <a:lvl3pPr>
              <a:defRPr sz="3200">
                <a:solidFill>
                  <a:schemeClr val="tx1"/>
                </a:solidFill>
                <a:latin typeface="EmbossedBlackWide" panose="020B0604020202020204"/>
                <a:ea typeface="ＭＳ Ｐゴシック" panose="020B0600070205080204" pitchFamily="34" charset="-128"/>
              </a:defRPr>
            </a:lvl3pPr>
            <a:lvl4pPr>
              <a:defRPr sz="3200">
                <a:solidFill>
                  <a:schemeClr val="tx1"/>
                </a:solidFill>
                <a:latin typeface="EmbossedBlackWide" panose="020B0604020202020204"/>
                <a:ea typeface="ＭＳ Ｐゴシック" panose="020B0600070205080204" pitchFamily="34" charset="-128"/>
              </a:defRPr>
            </a:lvl4pPr>
            <a:lvl5pPr>
              <a:defRPr sz="3200">
                <a:solidFill>
                  <a:schemeClr val="tx1"/>
                </a:solidFill>
                <a:latin typeface="EmbossedBlackWide" panose="020B0604020202020204"/>
                <a:ea typeface="ＭＳ Ｐゴシック" panose="020B0600070205080204" pitchFamily="34" charset="-128"/>
              </a:defRPr>
            </a:lvl5pPr>
            <a:lvl6pPr marL="4572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6pPr>
            <a:lvl7pPr marL="9144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7pPr>
            <a:lvl8pPr marL="13716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8pPr>
            <a:lvl9pPr marL="18288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9pPr>
          </a:lstStyle>
          <a:p>
            <a:r>
              <a:rPr lang="en-US" sz="3600">
                <a:solidFill>
                  <a:srgbClr val="F5E9E9"/>
                </a:solidFill>
                <a:effectLst>
                  <a:outerShdw blurRad="38100" dist="38100" dir="2700000" algn="tl">
                    <a:srgbClr val="000000"/>
                  </a:outerShdw>
                </a:effectLst>
                <a:latin typeface="Georgia" panose="02040502050405020303" pitchFamily="18" charset="0"/>
              </a:rPr>
              <a:t>Farther = Faster</a:t>
            </a:r>
          </a:p>
        </p:txBody>
      </p:sp>
      <p:sp>
        <p:nvSpPr>
          <p:cNvPr id="526342" name="Text Box 6"/>
          <p:cNvSpPr txBox="1">
            <a:spLocks noChangeArrowheads="1"/>
          </p:cNvSpPr>
          <p:nvPr/>
        </p:nvSpPr>
        <p:spPr bwMode="auto">
          <a:xfrm>
            <a:off x="5029200" y="4343400"/>
            <a:ext cx="3657600" cy="1739900"/>
          </a:xfrm>
          <a:prstGeom prst="rect">
            <a:avLst/>
          </a:prstGeom>
          <a:solidFill>
            <a:schemeClr val="bg2">
              <a:alpha val="41000"/>
            </a:schemeClr>
          </a:solidFill>
          <a:ln w="9525">
            <a:noFill/>
            <a:miter lim="800000"/>
            <a:headEnd/>
            <a:tailEnd/>
          </a:ln>
          <a:effectLst/>
        </p:spPr>
        <p:txBody>
          <a:bodyPr>
            <a:spAutoFit/>
          </a:bodyPr>
          <a:lstStyle>
            <a:lvl1pPr>
              <a:defRPr sz="3200">
                <a:solidFill>
                  <a:schemeClr val="tx1"/>
                </a:solidFill>
                <a:latin typeface="EmbossedBlackWide" panose="020B0604020202020204"/>
                <a:ea typeface="ＭＳ Ｐゴシック" panose="020B0600070205080204" pitchFamily="34" charset="-128"/>
              </a:defRPr>
            </a:lvl1pPr>
            <a:lvl2pPr marL="37931725" indent="-37474525">
              <a:defRPr sz="3200">
                <a:solidFill>
                  <a:schemeClr val="tx1"/>
                </a:solidFill>
                <a:latin typeface="EmbossedBlackWide" panose="020B0604020202020204"/>
                <a:ea typeface="ＭＳ Ｐゴシック" panose="020B0600070205080204" pitchFamily="34" charset="-128"/>
              </a:defRPr>
            </a:lvl2pPr>
            <a:lvl3pPr>
              <a:defRPr sz="3200">
                <a:solidFill>
                  <a:schemeClr val="tx1"/>
                </a:solidFill>
                <a:latin typeface="EmbossedBlackWide" panose="020B0604020202020204"/>
                <a:ea typeface="ＭＳ Ｐゴシック" panose="020B0600070205080204" pitchFamily="34" charset="-128"/>
              </a:defRPr>
            </a:lvl3pPr>
            <a:lvl4pPr>
              <a:defRPr sz="3200">
                <a:solidFill>
                  <a:schemeClr val="tx1"/>
                </a:solidFill>
                <a:latin typeface="EmbossedBlackWide" panose="020B0604020202020204"/>
                <a:ea typeface="ＭＳ Ｐゴシック" panose="020B0600070205080204" pitchFamily="34" charset="-128"/>
              </a:defRPr>
            </a:lvl4pPr>
            <a:lvl5pPr>
              <a:defRPr sz="3200">
                <a:solidFill>
                  <a:schemeClr val="tx1"/>
                </a:solidFill>
                <a:latin typeface="EmbossedBlackWide" panose="020B0604020202020204"/>
                <a:ea typeface="ＭＳ Ｐゴシック" panose="020B0600070205080204" pitchFamily="34" charset="-128"/>
              </a:defRPr>
            </a:lvl5pPr>
            <a:lvl6pPr marL="4572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6pPr>
            <a:lvl7pPr marL="9144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7pPr>
            <a:lvl8pPr marL="13716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8pPr>
            <a:lvl9pPr marL="18288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9pPr>
          </a:lstStyle>
          <a:p>
            <a:r>
              <a:rPr lang="en-US" sz="3600" dirty="0">
                <a:solidFill>
                  <a:srgbClr val="F5E9E9"/>
                </a:solidFill>
                <a:effectLst>
                  <a:outerShdw blurRad="38100" dist="38100" dir="2700000" algn="tl">
                    <a:srgbClr val="000000"/>
                  </a:outerShdw>
                </a:effectLst>
                <a:latin typeface="Georgia" panose="02040502050405020303" pitchFamily="18" charset="0"/>
              </a:rPr>
              <a:t>Large distances are  quoted in redshift</a:t>
            </a:r>
          </a:p>
        </p:txBody>
      </p:sp>
      <p:grpSp>
        <p:nvGrpSpPr>
          <p:cNvPr id="55303" name="Group 7"/>
          <p:cNvGrpSpPr>
            <a:grpSpLocks/>
          </p:cNvGrpSpPr>
          <p:nvPr/>
        </p:nvGrpSpPr>
        <p:grpSpPr bwMode="auto">
          <a:xfrm>
            <a:off x="5105400" y="2333625"/>
            <a:ext cx="3505200" cy="1400175"/>
            <a:chOff x="3312" y="1410"/>
            <a:chExt cx="2208" cy="882"/>
          </a:xfrm>
        </p:grpSpPr>
        <p:sp>
          <p:nvSpPr>
            <p:cNvPr id="55305" name="AutoShape 8"/>
            <p:cNvSpPr>
              <a:spLocks noChangeAspect="1" noChangeArrowheads="1" noTextEdit="1"/>
            </p:cNvSpPr>
            <p:nvPr/>
          </p:nvSpPr>
          <p:spPr bwMode="auto">
            <a:xfrm>
              <a:off x="3312" y="1410"/>
              <a:ext cx="2208" cy="846"/>
            </a:xfrm>
            <a:prstGeom prst="rect">
              <a:avLst/>
            </a:prstGeom>
            <a:solidFill>
              <a:schemeClr val="bg2">
                <a:alpha val="4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26345" name="Rectangle 9"/>
            <p:cNvSpPr>
              <a:spLocks noChangeArrowheads="1"/>
            </p:cNvSpPr>
            <p:nvPr/>
          </p:nvSpPr>
          <p:spPr bwMode="auto">
            <a:xfrm>
              <a:off x="5037" y="1550"/>
              <a:ext cx="410" cy="682"/>
            </a:xfrm>
            <a:prstGeom prst="rect">
              <a:avLst/>
            </a:prstGeom>
            <a:noFill/>
            <a:ln w="9525">
              <a:noFill/>
              <a:miter lim="800000"/>
              <a:headEnd/>
              <a:tailEnd/>
            </a:ln>
          </p:spPr>
          <p:txBody>
            <a:bodyPr wrap="none" lIns="0" tIns="0" rIns="0" bIns="0">
              <a:spAutoFit/>
            </a:bodyPr>
            <a:lstStyle>
              <a:lvl1pPr>
                <a:defRPr sz="3200">
                  <a:solidFill>
                    <a:schemeClr val="tx1"/>
                  </a:solidFill>
                  <a:latin typeface="EmbossedBlackWide" panose="020B0604020202020204"/>
                  <a:ea typeface="ＭＳ Ｐゴシック" panose="020B0600070205080204" pitchFamily="34" charset="-128"/>
                </a:defRPr>
              </a:lvl1pPr>
              <a:lvl2pPr marL="37931725" indent="-37474525">
                <a:defRPr sz="3200">
                  <a:solidFill>
                    <a:schemeClr val="tx1"/>
                  </a:solidFill>
                  <a:latin typeface="EmbossedBlackWide" panose="020B0604020202020204"/>
                  <a:ea typeface="ＭＳ Ｐゴシック" panose="020B0600070205080204" pitchFamily="34" charset="-128"/>
                </a:defRPr>
              </a:lvl2pPr>
              <a:lvl3pPr>
                <a:defRPr sz="3200">
                  <a:solidFill>
                    <a:schemeClr val="tx1"/>
                  </a:solidFill>
                  <a:latin typeface="EmbossedBlackWide" panose="020B0604020202020204"/>
                  <a:ea typeface="ＭＳ Ｐゴシック" panose="020B0600070205080204" pitchFamily="34" charset="-128"/>
                </a:defRPr>
              </a:lvl3pPr>
              <a:lvl4pPr>
                <a:defRPr sz="3200">
                  <a:solidFill>
                    <a:schemeClr val="tx1"/>
                  </a:solidFill>
                  <a:latin typeface="EmbossedBlackWide" panose="020B0604020202020204"/>
                  <a:ea typeface="ＭＳ Ｐゴシック" panose="020B0600070205080204" pitchFamily="34" charset="-128"/>
                </a:defRPr>
              </a:lvl4pPr>
              <a:lvl5pPr>
                <a:defRPr sz="3200">
                  <a:solidFill>
                    <a:schemeClr val="tx1"/>
                  </a:solidFill>
                  <a:latin typeface="EmbossedBlackWide" panose="020B0604020202020204"/>
                  <a:ea typeface="ＭＳ Ｐゴシック" panose="020B0600070205080204" pitchFamily="34" charset="-128"/>
                </a:defRPr>
              </a:lvl5pPr>
              <a:lvl6pPr marL="4572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6pPr>
              <a:lvl7pPr marL="9144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7pPr>
              <a:lvl8pPr marL="13716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8pPr>
              <a:lvl9pPr marL="18288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9pPr>
            </a:lstStyle>
            <a:p>
              <a:r>
                <a:rPr lang="en-US" sz="7100" b="1" i="1">
                  <a:solidFill>
                    <a:srgbClr val="F5E9E9"/>
                  </a:solidFill>
                  <a:effectLst>
                    <a:outerShdw blurRad="38100" dist="38100" dir="2700000" algn="tl">
                      <a:srgbClr val="000000"/>
                    </a:outerShdw>
                  </a:effectLst>
                  <a:latin typeface="Times New Roman" panose="02020603050405020304" pitchFamily="18" charset="0"/>
                </a:rPr>
                <a:t>D</a:t>
              </a:r>
              <a:endParaRPr lang="en-US" sz="2400" b="1">
                <a:solidFill>
                  <a:srgbClr val="F5E9E9"/>
                </a:solidFill>
                <a:effectLst>
                  <a:outerShdw blurRad="38100" dist="38100" dir="2700000" algn="tl">
                    <a:srgbClr val="000000"/>
                  </a:outerShdw>
                </a:effectLst>
                <a:latin typeface="Georgia" panose="02040502050405020303" pitchFamily="18" charset="0"/>
              </a:endParaRPr>
            </a:p>
          </p:txBody>
        </p:sp>
        <p:sp>
          <p:nvSpPr>
            <p:cNvPr id="526346" name="Rectangle 10"/>
            <p:cNvSpPr>
              <a:spLocks noChangeArrowheads="1"/>
            </p:cNvSpPr>
            <p:nvPr/>
          </p:nvSpPr>
          <p:spPr bwMode="auto">
            <a:xfrm>
              <a:off x="4359" y="1550"/>
              <a:ext cx="442" cy="682"/>
            </a:xfrm>
            <a:prstGeom prst="rect">
              <a:avLst/>
            </a:prstGeom>
            <a:noFill/>
            <a:ln w="9525">
              <a:noFill/>
              <a:miter lim="800000"/>
              <a:headEnd/>
              <a:tailEnd/>
            </a:ln>
          </p:spPr>
          <p:txBody>
            <a:bodyPr wrap="none" lIns="0" tIns="0" rIns="0" bIns="0">
              <a:spAutoFit/>
            </a:bodyPr>
            <a:lstStyle>
              <a:lvl1pPr>
                <a:defRPr sz="3200">
                  <a:solidFill>
                    <a:schemeClr val="tx1"/>
                  </a:solidFill>
                  <a:latin typeface="EmbossedBlackWide" panose="020B0604020202020204"/>
                  <a:ea typeface="ＭＳ Ｐゴシック" panose="020B0600070205080204" pitchFamily="34" charset="-128"/>
                </a:defRPr>
              </a:lvl1pPr>
              <a:lvl2pPr marL="37931725" indent="-37474525">
                <a:defRPr sz="3200">
                  <a:solidFill>
                    <a:schemeClr val="tx1"/>
                  </a:solidFill>
                  <a:latin typeface="EmbossedBlackWide" panose="020B0604020202020204"/>
                  <a:ea typeface="ＭＳ Ｐゴシック" panose="020B0600070205080204" pitchFamily="34" charset="-128"/>
                </a:defRPr>
              </a:lvl2pPr>
              <a:lvl3pPr>
                <a:defRPr sz="3200">
                  <a:solidFill>
                    <a:schemeClr val="tx1"/>
                  </a:solidFill>
                  <a:latin typeface="EmbossedBlackWide" panose="020B0604020202020204"/>
                  <a:ea typeface="ＭＳ Ｐゴシック" panose="020B0600070205080204" pitchFamily="34" charset="-128"/>
                </a:defRPr>
              </a:lvl3pPr>
              <a:lvl4pPr>
                <a:defRPr sz="3200">
                  <a:solidFill>
                    <a:schemeClr val="tx1"/>
                  </a:solidFill>
                  <a:latin typeface="EmbossedBlackWide" panose="020B0604020202020204"/>
                  <a:ea typeface="ＭＳ Ｐゴシック" panose="020B0600070205080204" pitchFamily="34" charset="-128"/>
                </a:defRPr>
              </a:lvl4pPr>
              <a:lvl5pPr>
                <a:defRPr sz="3200">
                  <a:solidFill>
                    <a:schemeClr val="tx1"/>
                  </a:solidFill>
                  <a:latin typeface="EmbossedBlackWide" panose="020B0604020202020204"/>
                  <a:ea typeface="ＭＳ Ｐゴシック" panose="020B0600070205080204" pitchFamily="34" charset="-128"/>
                </a:defRPr>
              </a:lvl5pPr>
              <a:lvl6pPr marL="4572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6pPr>
              <a:lvl7pPr marL="9144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7pPr>
              <a:lvl8pPr marL="13716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8pPr>
              <a:lvl9pPr marL="18288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9pPr>
            </a:lstStyle>
            <a:p>
              <a:r>
                <a:rPr lang="en-US" sz="7100" b="1" i="1">
                  <a:solidFill>
                    <a:srgbClr val="F5E9E9"/>
                  </a:solidFill>
                  <a:effectLst>
                    <a:outerShdw blurRad="38100" dist="38100" dir="2700000" algn="tl">
                      <a:srgbClr val="000000"/>
                    </a:outerShdw>
                  </a:effectLst>
                  <a:latin typeface="Times New Roman" panose="02020603050405020304" pitchFamily="18" charset="0"/>
                </a:rPr>
                <a:t>H</a:t>
              </a:r>
              <a:endParaRPr lang="en-US" sz="2400" b="1">
                <a:solidFill>
                  <a:srgbClr val="F5E9E9"/>
                </a:solidFill>
                <a:effectLst>
                  <a:outerShdw blurRad="38100" dist="38100" dir="2700000" algn="tl">
                    <a:srgbClr val="000000"/>
                  </a:outerShdw>
                </a:effectLst>
                <a:latin typeface="Georgia" panose="02040502050405020303" pitchFamily="18" charset="0"/>
              </a:endParaRPr>
            </a:p>
          </p:txBody>
        </p:sp>
        <p:sp>
          <p:nvSpPr>
            <p:cNvPr id="526347" name="Rectangle 11"/>
            <p:cNvSpPr>
              <a:spLocks noChangeArrowheads="1"/>
            </p:cNvSpPr>
            <p:nvPr/>
          </p:nvSpPr>
          <p:spPr bwMode="auto">
            <a:xfrm>
              <a:off x="3346" y="1550"/>
              <a:ext cx="379" cy="682"/>
            </a:xfrm>
            <a:prstGeom prst="rect">
              <a:avLst/>
            </a:prstGeom>
            <a:noFill/>
            <a:ln w="9525">
              <a:noFill/>
              <a:miter lim="800000"/>
              <a:headEnd/>
              <a:tailEnd/>
            </a:ln>
          </p:spPr>
          <p:txBody>
            <a:bodyPr wrap="none" lIns="0" tIns="0" rIns="0" bIns="0">
              <a:spAutoFit/>
            </a:bodyPr>
            <a:lstStyle>
              <a:lvl1pPr>
                <a:defRPr sz="3200">
                  <a:solidFill>
                    <a:schemeClr val="tx1"/>
                  </a:solidFill>
                  <a:latin typeface="EmbossedBlackWide" panose="020B0604020202020204"/>
                  <a:ea typeface="ＭＳ Ｐゴシック" panose="020B0600070205080204" pitchFamily="34" charset="-128"/>
                </a:defRPr>
              </a:lvl1pPr>
              <a:lvl2pPr marL="37931725" indent="-37474525">
                <a:defRPr sz="3200">
                  <a:solidFill>
                    <a:schemeClr val="tx1"/>
                  </a:solidFill>
                  <a:latin typeface="EmbossedBlackWide" panose="020B0604020202020204"/>
                  <a:ea typeface="ＭＳ Ｐゴシック" panose="020B0600070205080204" pitchFamily="34" charset="-128"/>
                </a:defRPr>
              </a:lvl2pPr>
              <a:lvl3pPr>
                <a:defRPr sz="3200">
                  <a:solidFill>
                    <a:schemeClr val="tx1"/>
                  </a:solidFill>
                  <a:latin typeface="EmbossedBlackWide" panose="020B0604020202020204"/>
                  <a:ea typeface="ＭＳ Ｐゴシック" panose="020B0600070205080204" pitchFamily="34" charset="-128"/>
                </a:defRPr>
              </a:lvl3pPr>
              <a:lvl4pPr>
                <a:defRPr sz="3200">
                  <a:solidFill>
                    <a:schemeClr val="tx1"/>
                  </a:solidFill>
                  <a:latin typeface="EmbossedBlackWide" panose="020B0604020202020204"/>
                  <a:ea typeface="ＭＳ Ｐゴシック" panose="020B0600070205080204" pitchFamily="34" charset="-128"/>
                </a:defRPr>
              </a:lvl4pPr>
              <a:lvl5pPr>
                <a:defRPr sz="3200">
                  <a:solidFill>
                    <a:schemeClr val="tx1"/>
                  </a:solidFill>
                  <a:latin typeface="EmbossedBlackWide" panose="020B0604020202020204"/>
                  <a:ea typeface="ＭＳ Ｐゴシック" panose="020B0600070205080204" pitchFamily="34" charset="-128"/>
                </a:defRPr>
              </a:lvl5pPr>
              <a:lvl6pPr marL="4572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6pPr>
              <a:lvl7pPr marL="9144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7pPr>
              <a:lvl8pPr marL="13716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8pPr>
              <a:lvl9pPr marL="18288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9pPr>
            </a:lstStyle>
            <a:p>
              <a:r>
                <a:rPr lang="en-US" sz="7100" b="1" i="1" dirty="0">
                  <a:solidFill>
                    <a:srgbClr val="F5E9E9"/>
                  </a:solidFill>
                  <a:effectLst>
                    <a:outerShdw blurRad="38100" dist="38100" dir="2700000" algn="tl">
                      <a:srgbClr val="000000"/>
                    </a:outerShdw>
                  </a:effectLst>
                  <a:latin typeface="Times New Roman" panose="02020603050405020304" pitchFamily="18" charset="0"/>
                </a:rPr>
                <a:t>V</a:t>
              </a:r>
              <a:endParaRPr lang="en-US" sz="2400" b="1" dirty="0">
                <a:solidFill>
                  <a:srgbClr val="F5E9E9"/>
                </a:solidFill>
                <a:effectLst>
                  <a:outerShdw blurRad="38100" dist="38100" dir="2700000" algn="tl">
                    <a:srgbClr val="000000"/>
                  </a:outerShdw>
                </a:effectLst>
                <a:latin typeface="Georgia" panose="02040502050405020303" pitchFamily="18" charset="0"/>
              </a:endParaRPr>
            </a:p>
          </p:txBody>
        </p:sp>
        <p:sp>
          <p:nvSpPr>
            <p:cNvPr id="526348" name="Rectangle 12"/>
            <p:cNvSpPr>
              <a:spLocks noChangeArrowheads="1"/>
            </p:cNvSpPr>
            <p:nvPr/>
          </p:nvSpPr>
          <p:spPr bwMode="auto">
            <a:xfrm>
              <a:off x="4783" y="1898"/>
              <a:ext cx="164" cy="394"/>
            </a:xfrm>
            <a:prstGeom prst="rect">
              <a:avLst/>
            </a:prstGeom>
            <a:noFill/>
            <a:ln w="9525">
              <a:noFill/>
              <a:miter lim="800000"/>
              <a:headEnd/>
              <a:tailEnd/>
            </a:ln>
          </p:spPr>
          <p:txBody>
            <a:bodyPr wrap="none" lIns="0" tIns="0" rIns="0" bIns="0">
              <a:spAutoFit/>
            </a:bodyPr>
            <a:lstStyle>
              <a:lvl1pPr>
                <a:defRPr sz="3200">
                  <a:solidFill>
                    <a:schemeClr val="tx1"/>
                  </a:solidFill>
                  <a:latin typeface="EmbossedBlackWide" panose="020B0604020202020204"/>
                  <a:ea typeface="ＭＳ Ｐゴシック" panose="020B0600070205080204" pitchFamily="34" charset="-128"/>
                </a:defRPr>
              </a:lvl1pPr>
              <a:lvl2pPr marL="37931725" indent="-37474525">
                <a:defRPr sz="3200">
                  <a:solidFill>
                    <a:schemeClr val="tx1"/>
                  </a:solidFill>
                  <a:latin typeface="EmbossedBlackWide" panose="020B0604020202020204"/>
                  <a:ea typeface="ＭＳ Ｐゴシック" panose="020B0600070205080204" pitchFamily="34" charset="-128"/>
                </a:defRPr>
              </a:lvl2pPr>
              <a:lvl3pPr>
                <a:defRPr sz="3200">
                  <a:solidFill>
                    <a:schemeClr val="tx1"/>
                  </a:solidFill>
                  <a:latin typeface="EmbossedBlackWide" panose="020B0604020202020204"/>
                  <a:ea typeface="ＭＳ Ｐゴシック" panose="020B0600070205080204" pitchFamily="34" charset="-128"/>
                </a:defRPr>
              </a:lvl3pPr>
              <a:lvl4pPr>
                <a:defRPr sz="3200">
                  <a:solidFill>
                    <a:schemeClr val="tx1"/>
                  </a:solidFill>
                  <a:latin typeface="EmbossedBlackWide" panose="020B0604020202020204"/>
                  <a:ea typeface="ＭＳ Ｐゴシック" panose="020B0600070205080204" pitchFamily="34" charset="-128"/>
                </a:defRPr>
              </a:lvl4pPr>
              <a:lvl5pPr>
                <a:defRPr sz="3200">
                  <a:solidFill>
                    <a:schemeClr val="tx1"/>
                  </a:solidFill>
                  <a:latin typeface="EmbossedBlackWide" panose="020B0604020202020204"/>
                  <a:ea typeface="ＭＳ Ｐゴシック" panose="020B0600070205080204" pitchFamily="34" charset="-128"/>
                </a:defRPr>
              </a:lvl5pPr>
              <a:lvl6pPr marL="4572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6pPr>
              <a:lvl7pPr marL="9144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7pPr>
              <a:lvl8pPr marL="13716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8pPr>
              <a:lvl9pPr marL="18288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9pPr>
            </a:lstStyle>
            <a:p>
              <a:r>
                <a:rPr lang="en-US" sz="4100" b="1">
                  <a:solidFill>
                    <a:srgbClr val="F5E9E9"/>
                  </a:solidFill>
                  <a:effectLst>
                    <a:outerShdw blurRad="38100" dist="38100" dir="2700000" algn="tl">
                      <a:srgbClr val="000000"/>
                    </a:outerShdw>
                  </a:effectLst>
                  <a:latin typeface="Times New Roman" panose="02020603050405020304" pitchFamily="18" charset="0"/>
                </a:rPr>
                <a:t>0</a:t>
              </a:r>
              <a:endParaRPr lang="en-US" sz="2400" b="1">
                <a:solidFill>
                  <a:srgbClr val="F5E9E9"/>
                </a:solidFill>
                <a:effectLst>
                  <a:outerShdw blurRad="38100" dist="38100" dir="2700000" algn="tl">
                    <a:srgbClr val="000000"/>
                  </a:outerShdw>
                </a:effectLst>
                <a:latin typeface="Georgia" panose="02040502050405020303" pitchFamily="18" charset="0"/>
              </a:endParaRPr>
            </a:p>
          </p:txBody>
        </p:sp>
        <p:sp>
          <p:nvSpPr>
            <p:cNvPr id="526349" name="Rectangle 13"/>
            <p:cNvSpPr>
              <a:spLocks noChangeArrowheads="1"/>
            </p:cNvSpPr>
            <p:nvPr/>
          </p:nvSpPr>
          <p:spPr bwMode="auto">
            <a:xfrm>
              <a:off x="3973" y="1485"/>
              <a:ext cx="312" cy="682"/>
            </a:xfrm>
            <a:prstGeom prst="rect">
              <a:avLst/>
            </a:prstGeom>
            <a:noFill/>
            <a:ln w="9525">
              <a:noFill/>
              <a:miter lim="800000"/>
              <a:headEnd/>
              <a:tailEnd/>
            </a:ln>
          </p:spPr>
          <p:txBody>
            <a:bodyPr wrap="none" lIns="0" tIns="0" rIns="0" bIns="0">
              <a:spAutoFit/>
            </a:bodyPr>
            <a:lstStyle>
              <a:lvl1pPr>
                <a:defRPr sz="3200">
                  <a:solidFill>
                    <a:schemeClr val="tx1"/>
                  </a:solidFill>
                  <a:latin typeface="EmbossedBlackWide" panose="020B0604020202020204"/>
                  <a:ea typeface="ＭＳ Ｐゴシック" panose="020B0600070205080204" pitchFamily="34" charset="-128"/>
                </a:defRPr>
              </a:lvl1pPr>
              <a:lvl2pPr marL="37931725" indent="-37474525">
                <a:defRPr sz="3200">
                  <a:solidFill>
                    <a:schemeClr val="tx1"/>
                  </a:solidFill>
                  <a:latin typeface="EmbossedBlackWide" panose="020B0604020202020204"/>
                  <a:ea typeface="ＭＳ Ｐゴシック" panose="020B0600070205080204" pitchFamily="34" charset="-128"/>
                </a:defRPr>
              </a:lvl2pPr>
              <a:lvl3pPr>
                <a:defRPr sz="3200">
                  <a:solidFill>
                    <a:schemeClr val="tx1"/>
                  </a:solidFill>
                  <a:latin typeface="EmbossedBlackWide" panose="020B0604020202020204"/>
                  <a:ea typeface="ＭＳ Ｐゴシック" panose="020B0600070205080204" pitchFamily="34" charset="-128"/>
                </a:defRPr>
              </a:lvl3pPr>
              <a:lvl4pPr>
                <a:defRPr sz="3200">
                  <a:solidFill>
                    <a:schemeClr val="tx1"/>
                  </a:solidFill>
                  <a:latin typeface="EmbossedBlackWide" panose="020B0604020202020204"/>
                  <a:ea typeface="ＭＳ Ｐゴシック" panose="020B0600070205080204" pitchFamily="34" charset="-128"/>
                </a:defRPr>
              </a:lvl4pPr>
              <a:lvl5pPr>
                <a:defRPr sz="3200">
                  <a:solidFill>
                    <a:schemeClr val="tx1"/>
                  </a:solidFill>
                  <a:latin typeface="EmbossedBlackWide" panose="020B0604020202020204"/>
                  <a:ea typeface="ＭＳ Ｐゴシック" panose="020B0600070205080204" pitchFamily="34" charset="-128"/>
                </a:defRPr>
              </a:lvl5pPr>
              <a:lvl6pPr marL="4572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6pPr>
              <a:lvl7pPr marL="9144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7pPr>
              <a:lvl8pPr marL="13716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8pPr>
              <a:lvl9pPr marL="18288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9pPr>
            </a:lstStyle>
            <a:p>
              <a:r>
                <a:rPr lang="en-US" sz="7100" b="1">
                  <a:solidFill>
                    <a:srgbClr val="F5E9E9"/>
                  </a:solidFill>
                  <a:effectLst>
                    <a:outerShdw blurRad="38100" dist="38100" dir="2700000" algn="tl">
                      <a:srgbClr val="000000"/>
                    </a:outerShdw>
                  </a:effectLst>
                  <a:latin typeface="Symbol" panose="05050102010706020507" pitchFamily="18" charset="2"/>
                </a:rPr>
                <a:t>=</a:t>
              </a:r>
              <a:endParaRPr lang="en-US" sz="2400" b="1">
                <a:solidFill>
                  <a:srgbClr val="F5E9E9"/>
                </a:solidFill>
                <a:effectLst>
                  <a:outerShdw blurRad="38100" dist="38100" dir="2700000" algn="tl">
                    <a:srgbClr val="000000"/>
                  </a:outerShdw>
                </a:effectLst>
                <a:latin typeface="Georgia" panose="02040502050405020303" pitchFamily="18" charset="0"/>
              </a:endParaRPr>
            </a:p>
          </p:txBody>
        </p:sp>
      </p:grpSp>
    </p:spTree>
    <p:extLst>
      <p:ext uri="{BB962C8B-B14F-4D97-AF65-F5344CB8AC3E}">
        <p14:creationId xmlns:p14="http://schemas.microsoft.com/office/powerpoint/2010/main" val="97205541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7589" name="Straight Connector 6"/>
          <p:cNvCxnSpPr>
            <a:cxnSpLocks noChangeShapeType="1"/>
          </p:cNvCxnSpPr>
          <p:nvPr/>
        </p:nvCxnSpPr>
        <p:spPr bwMode="auto">
          <a:xfrm flipH="1" flipV="1">
            <a:off x="7543800" y="5105400"/>
            <a:ext cx="1522413" cy="46038"/>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cxnSp>
      <p:sp>
        <p:nvSpPr>
          <p:cNvPr id="8" name="Text Box 6"/>
          <p:cNvSpPr txBox="1">
            <a:spLocks noChangeArrowheads="1"/>
          </p:cNvSpPr>
          <p:nvPr/>
        </p:nvSpPr>
        <p:spPr bwMode="auto">
          <a:xfrm>
            <a:off x="533400" y="457200"/>
            <a:ext cx="4572000" cy="2308324"/>
          </a:xfrm>
          <a:prstGeom prst="rect">
            <a:avLst/>
          </a:prstGeom>
          <a:solidFill>
            <a:schemeClr val="bg2">
              <a:alpha val="41000"/>
            </a:schemeClr>
          </a:solidFill>
          <a:ln w="9525">
            <a:noFill/>
            <a:miter lim="800000"/>
            <a:headEnd/>
            <a:tailEnd/>
          </a:ln>
          <a:effectLst/>
        </p:spPr>
        <p:txBody>
          <a:bodyPr wrap="square">
            <a:spAutoFit/>
          </a:bodyPr>
          <a:lstStyle>
            <a:lvl1pPr>
              <a:defRPr sz="3200">
                <a:solidFill>
                  <a:schemeClr val="tx1"/>
                </a:solidFill>
                <a:latin typeface="EmbossedBlackWide" panose="020B0604020202020204"/>
                <a:ea typeface="ＭＳ Ｐゴシック" panose="020B0600070205080204" pitchFamily="34" charset="-128"/>
              </a:defRPr>
            </a:lvl1pPr>
            <a:lvl2pPr marL="37931725" indent="-37474525">
              <a:defRPr sz="3200">
                <a:solidFill>
                  <a:schemeClr val="tx1"/>
                </a:solidFill>
                <a:latin typeface="EmbossedBlackWide" panose="020B0604020202020204"/>
                <a:ea typeface="ＭＳ Ｐゴシック" panose="020B0600070205080204" pitchFamily="34" charset="-128"/>
              </a:defRPr>
            </a:lvl2pPr>
            <a:lvl3pPr>
              <a:defRPr sz="3200">
                <a:solidFill>
                  <a:schemeClr val="tx1"/>
                </a:solidFill>
                <a:latin typeface="EmbossedBlackWide" panose="020B0604020202020204"/>
                <a:ea typeface="ＭＳ Ｐゴシック" panose="020B0600070205080204" pitchFamily="34" charset="-128"/>
              </a:defRPr>
            </a:lvl3pPr>
            <a:lvl4pPr>
              <a:defRPr sz="3200">
                <a:solidFill>
                  <a:schemeClr val="tx1"/>
                </a:solidFill>
                <a:latin typeface="EmbossedBlackWide" panose="020B0604020202020204"/>
                <a:ea typeface="ＭＳ Ｐゴシック" panose="020B0600070205080204" pitchFamily="34" charset="-128"/>
              </a:defRPr>
            </a:lvl4pPr>
            <a:lvl5pPr>
              <a:defRPr sz="3200">
                <a:solidFill>
                  <a:schemeClr val="tx1"/>
                </a:solidFill>
                <a:latin typeface="EmbossedBlackWide" panose="020B0604020202020204"/>
                <a:ea typeface="ＭＳ Ｐゴシック" panose="020B0600070205080204" pitchFamily="34" charset="-128"/>
              </a:defRPr>
            </a:lvl5pPr>
            <a:lvl6pPr marL="4572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6pPr>
            <a:lvl7pPr marL="9144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7pPr>
            <a:lvl8pPr marL="13716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8pPr>
            <a:lvl9pPr marL="18288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9pPr>
          </a:lstStyle>
          <a:p>
            <a:r>
              <a:rPr lang="en-US" sz="3600" dirty="0" smtClean="0">
                <a:solidFill>
                  <a:srgbClr val="F5E9E9"/>
                </a:solidFill>
                <a:effectLst>
                  <a:outerShdw blurRad="38100" dist="38100" dir="2700000" algn="tl">
                    <a:srgbClr val="000000"/>
                  </a:outerShdw>
                </a:effectLst>
                <a:latin typeface="Georgia" panose="02040502050405020303" pitchFamily="18" charset="0"/>
              </a:rPr>
              <a:t>Q:  How could you find the age of the universe from </a:t>
            </a:r>
            <a:r>
              <a:rPr lang="en-US" sz="3600" dirty="0">
                <a:solidFill>
                  <a:srgbClr val="F5E9E9"/>
                </a:solidFill>
                <a:effectLst>
                  <a:outerShdw blurRad="38100" dist="38100" dir="2700000" algn="tl">
                    <a:srgbClr val="000000"/>
                  </a:outerShdw>
                </a:effectLst>
                <a:latin typeface="Georgia" panose="02040502050405020303" pitchFamily="18" charset="0"/>
              </a:rPr>
              <a:t>H</a:t>
            </a:r>
            <a:r>
              <a:rPr lang="en-US" sz="3600" dirty="0" smtClean="0">
                <a:solidFill>
                  <a:srgbClr val="F5E9E9"/>
                </a:solidFill>
                <a:effectLst>
                  <a:outerShdw blurRad="38100" dist="38100" dir="2700000" algn="tl">
                    <a:srgbClr val="000000"/>
                  </a:outerShdw>
                </a:effectLst>
                <a:latin typeface="Georgia" panose="02040502050405020303" pitchFamily="18" charset="0"/>
              </a:rPr>
              <a:t>ubble’s Law?</a:t>
            </a:r>
          </a:p>
        </p:txBody>
      </p:sp>
      <p:graphicFrame>
        <p:nvGraphicFramePr>
          <p:cNvPr id="9" name="Object 4"/>
          <p:cNvGraphicFramePr>
            <a:graphicFrameLocks noChangeAspect="1"/>
          </p:cNvGraphicFramePr>
          <p:nvPr>
            <p:extLst/>
          </p:nvPr>
        </p:nvGraphicFramePr>
        <p:xfrm>
          <a:off x="4495800" y="2209800"/>
          <a:ext cx="4358014" cy="3976688"/>
        </p:xfrm>
        <a:graphic>
          <a:graphicData uri="http://schemas.openxmlformats.org/presentationml/2006/ole">
            <mc:AlternateContent xmlns:mc="http://schemas.openxmlformats.org/markup-compatibility/2006">
              <mc:Choice xmlns:v="urn:schemas-microsoft-com:vml" Requires="v">
                <p:oleObj spid="_x0000_s74758" name="Image" r:id="rId4" imgW="7377778" imgH="6730159" progId="Photoshop.Image.6">
                  <p:embed/>
                </p:oleObj>
              </mc:Choice>
              <mc:Fallback>
                <p:oleObj name="Image" r:id="rId4" imgW="7377778" imgH="6730159" progId="Photoshop.Image.6">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95800" y="2209800"/>
                        <a:ext cx="4358014" cy="3976688"/>
                      </a:xfrm>
                      <a:prstGeom prst="rect">
                        <a:avLst/>
                      </a:prstGeom>
                      <a:noFill/>
                      <a:ln>
                        <a:noFill/>
                      </a:ln>
                      <a:effectLst/>
                    </p:spPr>
                  </p:pic>
                </p:oleObj>
              </mc:Fallback>
            </mc:AlternateContent>
          </a:graphicData>
        </a:graphic>
      </p:graphicFrame>
      <p:sp>
        <p:nvSpPr>
          <p:cNvPr id="10" name="Text Box 6"/>
          <p:cNvSpPr txBox="1">
            <a:spLocks noChangeArrowheads="1"/>
          </p:cNvSpPr>
          <p:nvPr/>
        </p:nvSpPr>
        <p:spPr bwMode="auto">
          <a:xfrm>
            <a:off x="324049" y="3346807"/>
            <a:ext cx="3959352" cy="1200329"/>
          </a:xfrm>
          <a:prstGeom prst="rect">
            <a:avLst/>
          </a:prstGeom>
          <a:solidFill>
            <a:schemeClr val="bg2">
              <a:alpha val="41000"/>
            </a:schemeClr>
          </a:solidFill>
          <a:ln w="9525">
            <a:noFill/>
            <a:miter lim="800000"/>
            <a:headEnd/>
            <a:tailEnd/>
          </a:ln>
          <a:effectLst/>
        </p:spPr>
        <p:txBody>
          <a:bodyPr wrap="square">
            <a:spAutoFit/>
          </a:bodyPr>
          <a:lstStyle>
            <a:lvl1pPr>
              <a:defRPr sz="3200">
                <a:solidFill>
                  <a:schemeClr val="tx1"/>
                </a:solidFill>
                <a:latin typeface="EmbossedBlackWide" panose="020B0604020202020204"/>
                <a:ea typeface="ＭＳ Ｐゴシック" panose="020B0600070205080204" pitchFamily="34" charset="-128"/>
              </a:defRPr>
            </a:lvl1pPr>
            <a:lvl2pPr marL="37931725" indent="-37474525">
              <a:defRPr sz="3200">
                <a:solidFill>
                  <a:schemeClr val="tx1"/>
                </a:solidFill>
                <a:latin typeface="EmbossedBlackWide" panose="020B0604020202020204"/>
                <a:ea typeface="ＭＳ Ｐゴシック" panose="020B0600070205080204" pitchFamily="34" charset="-128"/>
              </a:defRPr>
            </a:lvl2pPr>
            <a:lvl3pPr>
              <a:defRPr sz="3200">
                <a:solidFill>
                  <a:schemeClr val="tx1"/>
                </a:solidFill>
                <a:latin typeface="EmbossedBlackWide" panose="020B0604020202020204"/>
                <a:ea typeface="ＭＳ Ｐゴシック" panose="020B0600070205080204" pitchFamily="34" charset="-128"/>
              </a:defRPr>
            </a:lvl3pPr>
            <a:lvl4pPr>
              <a:defRPr sz="3200">
                <a:solidFill>
                  <a:schemeClr val="tx1"/>
                </a:solidFill>
                <a:latin typeface="EmbossedBlackWide" panose="020B0604020202020204"/>
                <a:ea typeface="ＭＳ Ｐゴシック" panose="020B0600070205080204" pitchFamily="34" charset="-128"/>
              </a:defRPr>
            </a:lvl4pPr>
            <a:lvl5pPr>
              <a:defRPr sz="3200">
                <a:solidFill>
                  <a:schemeClr val="tx1"/>
                </a:solidFill>
                <a:latin typeface="EmbossedBlackWide" panose="020B0604020202020204"/>
                <a:ea typeface="ＭＳ Ｐゴシック" panose="020B0600070205080204" pitchFamily="34" charset="-128"/>
              </a:defRPr>
            </a:lvl5pPr>
            <a:lvl6pPr marL="4572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6pPr>
            <a:lvl7pPr marL="9144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7pPr>
            <a:lvl8pPr marL="13716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8pPr>
            <a:lvl9pPr marL="18288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9pPr>
          </a:lstStyle>
          <a:p>
            <a:r>
              <a:rPr lang="en-US" sz="3600" dirty="0" smtClean="0">
                <a:solidFill>
                  <a:srgbClr val="F5E9E9"/>
                </a:solidFill>
                <a:effectLst>
                  <a:outerShdw blurRad="38100" dist="38100" dir="2700000" algn="tl">
                    <a:srgbClr val="000000"/>
                  </a:outerShdw>
                </a:effectLst>
                <a:latin typeface="Georgia" panose="02040502050405020303" pitchFamily="18" charset="0"/>
              </a:rPr>
              <a:t>velocity = distance   		time</a:t>
            </a:r>
          </a:p>
        </p:txBody>
      </p:sp>
      <p:cxnSp>
        <p:nvCxnSpPr>
          <p:cNvPr id="3" name="Straight Connector 2"/>
          <p:cNvCxnSpPr>
            <a:endCxn id="10" idx="3"/>
          </p:cNvCxnSpPr>
          <p:nvPr/>
        </p:nvCxnSpPr>
        <p:spPr bwMode="auto">
          <a:xfrm>
            <a:off x="2438400" y="3946972"/>
            <a:ext cx="1845001" cy="0"/>
          </a:xfrm>
          <a:prstGeom prst="line">
            <a:avLst/>
          </a:prstGeom>
          <a:noFill/>
          <a:ln w="952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3" name="Text Box 6"/>
          <p:cNvSpPr txBox="1">
            <a:spLocks noChangeArrowheads="1"/>
          </p:cNvSpPr>
          <p:nvPr/>
        </p:nvSpPr>
        <p:spPr bwMode="auto">
          <a:xfrm>
            <a:off x="324049" y="4866146"/>
            <a:ext cx="3959352" cy="646331"/>
          </a:xfrm>
          <a:prstGeom prst="rect">
            <a:avLst/>
          </a:prstGeom>
          <a:solidFill>
            <a:schemeClr val="bg2">
              <a:alpha val="41000"/>
            </a:schemeClr>
          </a:solidFill>
          <a:ln w="9525">
            <a:noFill/>
            <a:miter lim="800000"/>
            <a:headEnd/>
            <a:tailEnd/>
          </a:ln>
          <a:effectLst/>
        </p:spPr>
        <p:txBody>
          <a:bodyPr wrap="square">
            <a:spAutoFit/>
          </a:bodyPr>
          <a:lstStyle>
            <a:lvl1pPr>
              <a:defRPr sz="3200">
                <a:solidFill>
                  <a:schemeClr val="tx1"/>
                </a:solidFill>
                <a:latin typeface="EmbossedBlackWide" panose="020B0604020202020204"/>
                <a:ea typeface="ＭＳ Ｐゴシック" panose="020B0600070205080204" pitchFamily="34" charset="-128"/>
              </a:defRPr>
            </a:lvl1pPr>
            <a:lvl2pPr marL="37931725" indent="-37474525">
              <a:defRPr sz="3200">
                <a:solidFill>
                  <a:schemeClr val="tx1"/>
                </a:solidFill>
                <a:latin typeface="EmbossedBlackWide" panose="020B0604020202020204"/>
                <a:ea typeface="ＭＳ Ｐゴシック" panose="020B0600070205080204" pitchFamily="34" charset="-128"/>
              </a:defRPr>
            </a:lvl2pPr>
            <a:lvl3pPr>
              <a:defRPr sz="3200">
                <a:solidFill>
                  <a:schemeClr val="tx1"/>
                </a:solidFill>
                <a:latin typeface="EmbossedBlackWide" panose="020B0604020202020204"/>
                <a:ea typeface="ＭＳ Ｐゴシック" panose="020B0600070205080204" pitchFamily="34" charset="-128"/>
              </a:defRPr>
            </a:lvl3pPr>
            <a:lvl4pPr>
              <a:defRPr sz="3200">
                <a:solidFill>
                  <a:schemeClr val="tx1"/>
                </a:solidFill>
                <a:latin typeface="EmbossedBlackWide" panose="020B0604020202020204"/>
                <a:ea typeface="ＭＳ Ｐゴシック" panose="020B0600070205080204" pitchFamily="34" charset="-128"/>
              </a:defRPr>
            </a:lvl4pPr>
            <a:lvl5pPr>
              <a:defRPr sz="3200">
                <a:solidFill>
                  <a:schemeClr val="tx1"/>
                </a:solidFill>
                <a:latin typeface="EmbossedBlackWide" panose="020B0604020202020204"/>
                <a:ea typeface="ＭＳ Ｐゴシック" panose="020B0600070205080204" pitchFamily="34" charset="-128"/>
              </a:defRPr>
            </a:lvl5pPr>
            <a:lvl6pPr marL="4572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6pPr>
            <a:lvl7pPr marL="9144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7pPr>
            <a:lvl8pPr marL="13716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8pPr>
            <a:lvl9pPr marL="18288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9pPr>
          </a:lstStyle>
          <a:p>
            <a:r>
              <a:rPr lang="en-US" sz="3600" dirty="0" smtClean="0">
                <a:solidFill>
                  <a:srgbClr val="F5E9E9"/>
                </a:solidFill>
                <a:effectLst>
                  <a:outerShdw blurRad="38100" dist="38100" dir="2700000" algn="tl">
                    <a:srgbClr val="000000"/>
                  </a:outerShdw>
                </a:effectLst>
                <a:latin typeface="Georgia" panose="02040502050405020303" pitchFamily="18" charset="0"/>
              </a:rPr>
              <a:t>velocity = H</a:t>
            </a:r>
            <a:r>
              <a:rPr lang="en-US" sz="3600" baseline="-25000" dirty="0" smtClean="0">
                <a:solidFill>
                  <a:srgbClr val="F5E9E9"/>
                </a:solidFill>
                <a:effectLst>
                  <a:outerShdw blurRad="38100" dist="38100" dir="2700000" algn="tl">
                    <a:srgbClr val="000000"/>
                  </a:outerShdw>
                </a:effectLst>
                <a:latin typeface="Georgia" panose="02040502050405020303" pitchFamily="18" charset="0"/>
              </a:rPr>
              <a:t>o</a:t>
            </a:r>
            <a:r>
              <a:rPr lang="en-US" sz="3600" dirty="0" smtClean="0">
                <a:solidFill>
                  <a:srgbClr val="F5E9E9"/>
                </a:solidFill>
                <a:effectLst>
                  <a:outerShdw blurRad="38100" dist="38100" dir="2700000" algn="tl">
                    <a:srgbClr val="000000"/>
                  </a:outerShdw>
                </a:effectLst>
                <a:latin typeface="Georgia" panose="02040502050405020303" pitchFamily="18" charset="0"/>
              </a:rPr>
              <a:t> D</a:t>
            </a:r>
          </a:p>
        </p:txBody>
      </p:sp>
      <p:sp>
        <p:nvSpPr>
          <p:cNvPr id="14" name="Text Box 6"/>
          <p:cNvSpPr txBox="1">
            <a:spLocks noChangeArrowheads="1"/>
          </p:cNvSpPr>
          <p:nvPr/>
        </p:nvSpPr>
        <p:spPr bwMode="auto">
          <a:xfrm>
            <a:off x="324049" y="5863322"/>
            <a:ext cx="3959352" cy="646331"/>
          </a:xfrm>
          <a:prstGeom prst="rect">
            <a:avLst/>
          </a:prstGeom>
          <a:solidFill>
            <a:schemeClr val="bg2">
              <a:alpha val="41000"/>
            </a:schemeClr>
          </a:solidFill>
          <a:ln w="9525">
            <a:noFill/>
            <a:miter lim="800000"/>
            <a:headEnd/>
            <a:tailEnd/>
          </a:ln>
          <a:effectLst/>
        </p:spPr>
        <p:txBody>
          <a:bodyPr wrap="square">
            <a:spAutoFit/>
          </a:bodyPr>
          <a:lstStyle>
            <a:lvl1pPr>
              <a:defRPr sz="3200">
                <a:solidFill>
                  <a:schemeClr val="tx1"/>
                </a:solidFill>
                <a:latin typeface="EmbossedBlackWide" panose="020B0604020202020204"/>
                <a:ea typeface="ＭＳ Ｐゴシック" panose="020B0600070205080204" pitchFamily="34" charset="-128"/>
              </a:defRPr>
            </a:lvl1pPr>
            <a:lvl2pPr marL="37931725" indent="-37474525">
              <a:defRPr sz="3200">
                <a:solidFill>
                  <a:schemeClr val="tx1"/>
                </a:solidFill>
                <a:latin typeface="EmbossedBlackWide" panose="020B0604020202020204"/>
                <a:ea typeface="ＭＳ Ｐゴシック" panose="020B0600070205080204" pitchFamily="34" charset="-128"/>
              </a:defRPr>
            </a:lvl2pPr>
            <a:lvl3pPr>
              <a:defRPr sz="3200">
                <a:solidFill>
                  <a:schemeClr val="tx1"/>
                </a:solidFill>
                <a:latin typeface="EmbossedBlackWide" panose="020B0604020202020204"/>
                <a:ea typeface="ＭＳ Ｐゴシック" panose="020B0600070205080204" pitchFamily="34" charset="-128"/>
              </a:defRPr>
            </a:lvl3pPr>
            <a:lvl4pPr>
              <a:defRPr sz="3200">
                <a:solidFill>
                  <a:schemeClr val="tx1"/>
                </a:solidFill>
                <a:latin typeface="EmbossedBlackWide" panose="020B0604020202020204"/>
                <a:ea typeface="ＭＳ Ｐゴシック" panose="020B0600070205080204" pitchFamily="34" charset="-128"/>
              </a:defRPr>
            </a:lvl4pPr>
            <a:lvl5pPr>
              <a:defRPr sz="3200">
                <a:solidFill>
                  <a:schemeClr val="tx1"/>
                </a:solidFill>
                <a:latin typeface="EmbossedBlackWide" panose="020B0604020202020204"/>
                <a:ea typeface="ＭＳ Ｐゴシック" panose="020B0600070205080204" pitchFamily="34" charset="-128"/>
              </a:defRPr>
            </a:lvl5pPr>
            <a:lvl6pPr marL="4572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6pPr>
            <a:lvl7pPr marL="9144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7pPr>
            <a:lvl8pPr marL="13716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8pPr>
            <a:lvl9pPr marL="18288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9pPr>
          </a:lstStyle>
          <a:p>
            <a:r>
              <a:rPr lang="en-US" sz="3600" dirty="0" smtClean="0">
                <a:solidFill>
                  <a:srgbClr val="F5E9E9"/>
                </a:solidFill>
                <a:effectLst>
                  <a:outerShdw blurRad="38100" dist="38100" dir="2700000" algn="tl">
                    <a:srgbClr val="000000"/>
                  </a:outerShdw>
                </a:effectLst>
                <a:latin typeface="Georgia" panose="02040502050405020303" pitchFamily="18" charset="0"/>
              </a:rPr>
              <a:t>H</a:t>
            </a:r>
            <a:r>
              <a:rPr lang="en-US" sz="3600" baseline="-25000" dirty="0" smtClean="0">
                <a:solidFill>
                  <a:srgbClr val="F5E9E9"/>
                </a:solidFill>
                <a:effectLst>
                  <a:outerShdw blurRad="38100" dist="38100" dir="2700000" algn="tl">
                    <a:srgbClr val="000000"/>
                  </a:outerShdw>
                </a:effectLst>
                <a:latin typeface="Georgia" panose="02040502050405020303" pitchFamily="18" charset="0"/>
              </a:rPr>
              <a:t>o</a:t>
            </a:r>
            <a:r>
              <a:rPr lang="en-US" sz="3600" dirty="0" smtClean="0">
                <a:solidFill>
                  <a:srgbClr val="F5E9E9"/>
                </a:solidFill>
                <a:effectLst>
                  <a:outerShdw blurRad="38100" dist="38100" dir="2700000" algn="tl">
                    <a:srgbClr val="000000"/>
                  </a:outerShdw>
                </a:effectLst>
                <a:latin typeface="Georgia" panose="02040502050405020303" pitchFamily="18" charset="0"/>
              </a:rPr>
              <a:t> = 1/time</a:t>
            </a:r>
          </a:p>
        </p:txBody>
      </p:sp>
    </p:spTree>
    <p:extLst>
      <p:ext uri="{BB962C8B-B14F-4D97-AF65-F5344CB8AC3E}">
        <p14:creationId xmlns:p14="http://schemas.microsoft.com/office/powerpoint/2010/main" val="3523124057"/>
      </p:ext>
    </p:extLst>
  </p:cSld>
  <p:clrMapOvr>
    <a:masterClrMapping/>
  </p:clrMapOvr>
  <p:transition>
    <p:sndAc>
      <p:end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P spid="1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0194" name="Text Box 2"/>
          <p:cNvSpPr txBox="1">
            <a:spLocks noChangeArrowheads="1"/>
          </p:cNvSpPr>
          <p:nvPr/>
        </p:nvSpPr>
        <p:spPr bwMode="auto">
          <a:xfrm>
            <a:off x="0" y="0"/>
            <a:ext cx="9144000" cy="914400"/>
          </a:xfrm>
          <a:prstGeom prst="rect">
            <a:avLst/>
          </a:prstGeom>
          <a:solidFill>
            <a:schemeClr val="bg2">
              <a:alpha val="41000"/>
            </a:schemeClr>
          </a:solidFill>
          <a:ln w="9525">
            <a:noFill/>
            <a:miter lim="800000"/>
            <a:headEnd/>
            <a:tailEnd/>
          </a:ln>
          <a:effectLst/>
        </p:spPr>
        <p:txBody>
          <a:bodyPr>
            <a:spAutoFit/>
          </a:bodyPr>
          <a:lstStyle>
            <a:lvl1pPr>
              <a:defRPr sz="3200">
                <a:solidFill>
                  <a:schemeClr val="tx1"/>
                </a:solidFill>
                <a:latin typeface="EmbossedBlackWide" panose="020B0604020202020204"/>
                <a:ea typeface="ＭＳ Ｐゴシック" panose="020B0600070205080204" pitchFamily="34" charset="-128"/>
              </a:defRPr>
            </a:lvl1pPr>
            <a:lvl2pPr marL="37931725" indent="-37474525">
              <a:defRPr sz="3200">
                <a:solidFill>
                  <a:schemeClr val="tx1"/>
                </a:solidFill>
                <a:latin typeface="EmbossedBlackWide" panose="020B0604020202020204"/>
                <a:ea typeface="ＭＳ Ｐゴシック" panose="020B0600070205080204" pitchFamily="34" charset="-128"/>
              </a:defRPr>
            </a:lvl2pPr>
            <a:lvl3pPr>
              <a:defRPr sz="3200">
                <a:solidFill>
                  <a:schemeClr val="tx1"/>
                </a:solidFill>
                <a:latin typeface="EmbossedBlackWide" panose="020B0604020202020204"/>
                <a:ea typeface="ＭＳ Ｐゴシック" panose="020B0600070205080204" pitchFamily="34" charset="-128"/>
              </a:defRPr>
            </a:lvl3pPr>
            <a:lvl4pPr>
              <a:defRPr sz="3200">
                <a:solidFill>
                  <a:schemeClr val="tx1"/>
                </a:solidFill>
                <a:latin typeface="EmbossedBlackWide" panose="020B0604020202020204"/>
                <a:ea typeface="ＭＳ Ｐゴシック" panose="020B0600070205080204" pitchFamily="34" charset="-128"/>
              </a:defRPr>
            </a:lvl4pPr>
            <a:lvl5pPr>
              <a:defRPr sz="3200">
                <a:solidFill>
                  <a:schemeClr val="tx1"/>
                </a:solidFill>
                <a:latin typeface="EmbossedBlackWide" panose="020B0604020202020204"/>
                <a:ea typeface="ＭＳ Ｐゴシック" panose="020B0600070205080204" pitchFamily="34" charset="-128"/>
              </a:defRPr>
            </a:lvl5pPr>
            <a:lvl6pPr marL="4572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6pPr>
            <a:lvl7pPr marL="9144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7pPr>
            <a:lvl8pPr marL="13716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8pPr>
            <a:lvl9pPr marL="18288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9pPr>
          </a:lstStyle>
          <a:p>
            <a:r>
              <a:rPr lang="en-US" sz="5400">
                <a:solidFill>
                  <a:srgbClr val="F5E9E9"/>
                </a:solidFill>
                <a:effectLst>
                  <a:outerShdw blurRad="38100" dist="38100" dir="2700000" algn="tl">
                    <a:srgbClr val="000000"/>
                  </a:outerShdw>
                </a:effectLst>
                <a:latin typeface="Georgia" panose="02040502050405020303" pitchFamily="18" charset="0"/>
              </a:rPr>
              <a:t>Expanding Universe</a:t>
            </a:r>
          </a:p>
        </p:txBody>
      </p:sp>
      <p:sp>
        <p:nvSpPr>
          <p:cNvPr id="520195" name="Text Box 3"/>
          <p:cNvSpPr txBox="1">
            <a:spLocks noChangeArrowheads="1"/>
          </p:cNvSpPr>
          <p:nvPr/>
        </p:nvSpPr>
        <p:spPr bwMode="auto">
          <a:xfrm>
            <a:off x="609600" y="1066800"/>
            <a:ext cx="7924800" cy="641350"/>
          </a:xfrm>
          <a:prstGeom prst="rect">
            <a:avLst/>
          </a:prstGeom>
          <a:solidFill>
            <a:schemeClr val="bg2">
              <a:alpha val="41000"/>
            </a:schemeClr>
          </a:solidFill>
          <a:ln w="9525">
            <a:noFill/>
            <a:miter lim="800000"/>
            <a:headEnd/>
            <a:tailEnd/>
          </a:ln>
          <a:effectLst/>
        </p:spPr>
        <p:txBody>
          <a:bodyPr>
            <a:spAutoFit/>
          </a:bodyPr>
          <a:lstStyle>
            <a:lvl1pPr>
              <a:defRPr sz="3200">
                <a:solidFill>
                  <a:schemeClr val="tx1"/>
                </a:solidFill>
                <a:latin typeface="EmbossedBlackWide" panose="020B0604020202020204"/>
                <a:ea typeface="ＭＳ Ｐゴシック" panose="020B0600070205080204" pitchFamily="34" charset="-128"/>
              </a:defRPr>
            </a:lvl1pPr>
            <a:lvl2pPr marL="37931725" indent="-37474525">
              <a:defRPr sz="3200">
                <a:solidFill>
                  <a:schemeClr val="tx1"/>
                </a:solidFill>
                <a:latin typeface="EmbossedBlackWide" panose="020B0604020202020204"/>
                <a:ea typeface="ＭＳ Ｐゴシック" panose="020B0600070205080204" pitchFamily="34" charset="-128"/>
              </a:defRPr>
            </a:lvl2pPr>
            <a:lvl3pPr>
              <a:defRPr sz="3200">
                <a:solidFill>
                  <a:schemeClr val="tx1"/>
                </a:solidFill>
                <a:latin typeface="EmbossedBlackWide" panose="020B0604020202020204"/>
                <a:ea typeface="ＭＳ Ｐゴシック" panose="020B0600070205080204" pitchFamily="34" charset="-128"/>
              </a:defRPr>
            </a:lvl3pPr>
            <a:lvl4pPr>
              <a:defRPr sz="3200">
                <a:solidFill>
                  <a:schemeClr val="tx1"/>
                </a:solidFill>
                <a:latin typeface="EmbossedBlackWide" panose="020B0604020202020204"/>
                <a:ea typeface="ＭＳ Ｐゴシック" panose="020B0600070205080204" pitchFamily="34" charset="-128"/>
              </a:defRPr>
            </a:lvl4pPr>
            <a:lvl5pPr>
              <a:defRPr sz="3200">
                <a:solidFill>
                  <a:schemeClr val="tx1"/>
                </a:solidFill>
                <a:latin typeface="EmbossedBlackWide" panose="020B0604020202020204"/>
                <a:ea typeface="ＭＳ Ｐゴシック" panose="020B0600070205080204" pitchFamily="34" charset="-128"/>
              </a:defRPr>
            </a:lvl5pPr>
            <a:lvl6pPr marL="4572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6pPr>
            <a:lvl7pPr marL="9144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7pPr>
            <a:lvl8pPr marL="13716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8pPr>
            <a:lvl9pPr marL="18288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9pPr>
          </a:lstStyle>
          <a:p>
            <a:r>
              <a:rPr lang="en-US" sz="3600">
                <a:solidFill>
                  <a:srgbClr val="F5E9E9"/>
                </a:solidFill>
                <a:effectLst>
                  <a:outerShdw blurRad="38100" dist="38100" dir="2700000" algn="tl">
                    <a:srgbClr val="000000"/>
                  </a:outerShdw>
                </a:effectLst>
                <a:latin typeface="Georgia" panose="02040502050405020303" pitchFamily="18" charset="0"/>
              </a:rPr>
              <a:t>Are we at the center?</a:t>
            </a:r>
          </a:p>
        </p:txBody>
      </p:sp>
      <p:pic>
        <p:nvPicPr>
          <p:cNvPr id="7168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4975" y="1828800"/>
            <a:ext cx="5734050" cy="393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0197" name="Text Box 5"/>
          <p:cNvSpPr txBox="1">
            <a:spLocks noChangeArrowheads="1"/>
          </p:cNvSpPr>
          <p:nvPr/>
        </p:nvSpPr>
        <p:spPr bwMode="auto">
          <a:xfrm>
            <a:off x="609600" y="5943600"/>
            <a:ext cx="7924800" cy="641350"/>
          </a:xfrm>
          <a:prstGeom prst="rect">
            <a:avLst/>
          </a:prstGeom>
          <a:solidFill>
            <a:schemeClr val="bg2">
              <a:alpha val="41000"/>
            </a:schemeClr>
          </a:solidFill>
          <a:ln w="9525">
            <a:noFill/>
            <a:miter lim="800000"/>
            <a:headEnd/>
            <a:tailEnd/>
          </a:ln>
          <a:effectLst/>
        </p:spPr>
        <p:txBody>
          <a:bodyPr>
            <a:spAutoFit/>
          </a:bodyPr>
          <a:lstStyle>
            <a:lvl1pPr>
              <a:defRPr sz="3200">
                <a:solidFill>
                  <a:schemeClr val="tx1"/>
                </a:solidFill>
                <a:latin typeface="EmbossedBlackWide" panose="020B0604020202020204"/>
                <a:ea typeface="ＭＳ Ｐゴシック" panose="020B0600070205080204" pitchFamily="34" charset="-128"/>
              </a:defRPr>
            </a:lvl1pPr>
            <a:lvl2pPr marL="37931725" indent="-37474525">
              <a:defRPr sz="3200">
                <a:solidFill>
                  <a:schemeClr val="tx1"/>
                </a:solidFill>
                <a:latin typeface="EmbossedBlackWide" panose="020B0604020202020204"/>
                <a:ea typeface="ＭＳ Ｐゴシック" panose="020B0600070205080204" pitchFamily="34" charset="-128"/>
              </a:defRPr>
            </a:lvl2pPr>
            <a:lvl3pPr>
              <a:defRPr sz="3200">
                <a:solidFill>
                  <a:schemeClr val="tx1"/>
                </a:solidFill>
                <a:latin typeface="EmbossedBlackWide" panose="020B0604020202020204"/>
                <a:ea typeface="ＭＳ Ｐゴシック" panose="020B0600070205080204" pitchFamily="34" charset="-128"/>
              </a:defRPr>
            </a:lvl3pPr>
            <a:lvl4pPr>
              <a:defRPr sz="3200">
                <a:solidFill>
                  <a:schemeClr val="tx1"/>
                </a:solidFill>
                <a:latin typeface="EmbossedBlackWide" panose="020B0604020202020204"/>
                <a:ea typeface="ＭＳ Ｐゴシック" panose="020B0600070205080204" pitchFamily="34" charset="-128"/>
              </a:defRPr>
            </a:lvl4pPr>
            <a:lvl5pPr>
              <a:defRPr sz="3200">
                <a:solidFill>
                  <a:schemeClr val="tx1"/>
                </a:solidFill>
                <a:latin typeface="EmbossedBlackWide" panose="020B0604020202020204"/>
                <a:ea typeface="ＭＳ Ｐゴシック" panose="020B0600070205080204" pitchFamily="34" charset="-128"/>
              </a:defRPr>
            </a:lvl5pPr>
            <a:lvl6pPr marL="4572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6pPr>
            <a:lvl7pPr marL="9144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7pPr>
            <a:lvl8pPr marL="13716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8pPr>
            <a:lvl9pPr marL="18288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9pPr>
          </a:lstStyle>
          <a:p>
            <a:r>
              <a:rPr lang="en-US" sz="3600" dirty="0">
                <a:solidFill>
                  <a:srgbClr val="F5E9E9"/>
                </a:solidFill>
                <a:effectLst>
                  <a:outerShdw blurRad="38100" dist="38100" dir="2700000" algn="tl">
                    <a:srgbClr val="000000"/>
                  </a:outerShdw>
                </a:effectLst>
                <a:latin typeface="Georgia" panose="02040502050405020303" pitchFamily="18" charset="0"/>
              </a:rPr>
              <a:t>Is the answer ever yes?</a:t>
            </a:r>
          </a:p>
        </p:txBody>
      </p:sp>
    </p:spTree>
    <p:extLst>
      <p:ext uri="{BB962C8B-B14F-4D97-AF65-F5344CB8AC3E}">
        <p14:creationId xmlns:p14="http://schemas.microsoft.com/office/powerpoint/2010/main" val="21058060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2019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520197"/>
                                        </p:tgtEl>
                                        <p:attrNameLst>
                                          <p:attrName>style.visibility</p:attrName>
                                        </p:attrNameLst>
                                      </p:cBhvr>
                                      <p:to>
                                        <p:strVal val="visible"/>
                                      </p:to>
                                    </p:set>
                                    <p:anim calcmode="lin" valueType="num">
                                      <p:cBhvr additive="base">
                                        <p:cTn id="11" dur="500" fill="hold"/>
                                        <p:tgtEl>
                                          <p:spTgt spid="520197"/>
                                        </p:tgtEl>
                                        <p:attrNameLst>
                                          <p:attrName>ppt_x</p:attrName>
                                        </p:attrNameLst>
                                      </p:cBhvr>
                                      <p:tavLst>
                                        <p:tav tm="0">
                                          <p:val>
                                            <p:strVal val="#ppt_x"/>
                                          </p:val>
                                        </p:tav>
                                        <p:tav tm="100000">
                                          <p:val>
                                            <p:strVal val="#ppt_x"/>
                                          </p:val>
                                        </p:tav>
                                      </p:tavLst>
                                    </p:anim>
                                    <p:anim calcmode="lin" valueType="num">
                                      <p:cBhvr additive="base">
                                        <p:cTn id="12" dur="500" fill="hold"/>
                                        <p:tgtEl>
                                          <p:spTgt spid="52019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0195" grpId="0" animBg="1"/>
      <p:bldP spid="52019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0194" name="Text Box 2"/>
          <p:cNvSpPr txBox="1">
            <a:spLocks noChangeArrowheads="1"/>
          </p:cNvSpPr>
          <p:nvPr/>
        </p:nvSpPr>
        <p:spPr bwMode="auto">
          <a:xfrm>
            <a:off x="0" y="0"/>
            <a:ext cx="9144000" cy="914400"/>
          </a:xfrm>
          <a:prstGeom prst="rect">
            <a:avLst/>
          </a:prstGeom>
          <a:solidFill>
            <a:schemeClr val="bg2">
              <a:alpha val="41000"/>
            </a:schemeClr>
          </a:solidFill>
          <a:ln w="9525">
            <a:noFill/>
            <a:miter lim="800000"/>
            <a:headEnd/>
            <a:tailEnd/>
          </a:ln>
          <a:effectLst/>
        </p:spPr>
        <p:txBody>
          <a:bodyPr>
            <a:spAutoFit/>
          </a:bodyPr>
          <a:lstStyle>
            <a:lvl1pPr>
              <a:defRPr sz="3200">
                <a:solidFill>
                  <a:schemeClr val="tx1"/>
                </a:solidFill>
                <a:latin typeface="EmbossedBlackWide" panose="020B0604020202020204"/>
                <a:ea typeface="ＭＳ Ｐゴシック" panose="020B0600070205080204" pitchFamily="34" charset="-128"/>
              </a:defRPr>
            </a:lvl1pPr>
            <a:lvl2pPr marL="37931725" indent="-37474525">
              <a:defRPr sz="3200">
                <a:solidFill>
                  <a:schemeClr val="tx1"/>
                </a:solidFill>
                <a:latin typeface="EmbossedBlackWide" panose="020B0604020202020204"/>
                <a:ea typeface="ＭＳ Ｐゴシック" panose="020B0600070205080204" pitchFamily="34" charset="-128"/>
              </a:defRPr>
            </a:lvl2pPr>
            <a:lvl3pPr>
              <a:defRPr sz="3200">
                <a:solidFill>
                  <a:schemeClr val="tx1"/>
                </a:solidFill>
                <a:latin typeface="EmbossedBlackWide" panose="020B0604020202020204"/>
                <a:ea typeface="ＭＳ Ｐゴシック" panose="020B0600070205080204" pitchFamily="34" charset="-128"/>
              </a:defRPr>
            </a:lvl3pPr>
            <a:lvl4pPr>
              <a:defRPr sz="3200">
                <a:solidFill>
                  <a:schemeClr val="tx1"/>
                </a:solidFill>
                <a:latin typeface="EmbossedBlackWide" panose="020B0604020202020204"/>
                <a:ea typeface="ＭＳ Ｐゴシック" panose="020B0600070205080204" pitchFamily="34" charset="-128"/>
              </a:defRPr>
            </a:lvl4pPr>
            <a:lvl5pPr>
              <a:defRPr sz="3200">
                <a:solidFill>
                  <a:schemeClr val="tx1"/>
                </a:solidFill>
                <a:latin typeface="EmbossedBlackWide" panose="020B0604020202020204"/>
                <a:ea typeface="ＭＳ Ｐゴシック" panose="020B0600070205080204" pitchFamily="34" charset="-128"/>
              </a:defRPr>
            </a:lvl5pPr>
            <a:lvl6pPr marL="4572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6pPr>
            <a:lvl7pPr marL="9144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7pPr>
            <a:lvl8pPr marL="13716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8pPr>
            <a:lvl9pPr marL="18288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9pPr>
          </a:lstStyle>
          <a:p>
            <a:r>
              <a:rPr lang="en-US" sz="5400">
                <a:solidFill>
                  <a:srgbClr val="F5E9E9"/>
                </a:solidFill>
                <a:effectLst>
                  <a:outerShdw blurRad="38100" dist="38100" dir="2700000" algn="tl">
                    <a:srgbClr val="000000"/>
                  </a:outerShdw>
                </a:effectLst>
                <a:latin typeface="Georgia" panose="02040502050405020303" pitchFamily="18" charset="0"/>
              </a:rPr>
              <a:t>Expanding Universe</a:t>
            </a:r>
          </a:p>
        </p:txBody>
      </p:sp>
      <p:sp>
        <p:nvSpPr>
          <p:cNvPr id="520195" name="Text Box 3"/>
          <p:cNvSpPr txBox="1">
            <a:spLocks noChangeArrowheads="1"/>
          </p:cNvSpPr>
          <p:nvPr/>
        </p:nvSpPr>
        <p:spPr bwMode="auto">
          <a:xfrm>
            <a:off x="609600" y="1066800"/>
            <a:ext cx="7924800" cy="641350"/>
          </a:xfrm>
          <a:prstGeom prst="rect">
            <a:avLst/>
          </a:prstGeom>
          <a:solidFill>
            <a:schemeClr val="bg2">
              <a:alpha val="41000"/>
            </a:schemeClr>
          </a:solidFill>
          <a:ln w="9525">
            <a:noFill/>
            <a:miter lim="800000"/>
            <a:headEnd/>
            <a:tailEnd/>
          </a:ln>
          <a:effectLst/>
        </p:spPr>
        <p:txBody>
          <a:bodyPr>
            <a:spAutoFit/>
          </a:bodyPr>
          <a:lstStyle>
            <a:lvl1pPr>
              <a:defRPr sz="3200">
                <a:solidFill>
                  <a:schemeClr val="tx1"/>
                </a:solidFill>
                <a:latin typeface="EmbossedBlackWide" panose="020B0604020202020204"/>
                <a:ea typeface="ＭＳ Ｐゴシック" panose="020B0600070205080204" pitchFamily="34" charset="-128"/>
              </a:defRPr>
            </a:lvl1pPr>
            <a:lvl2pPr marL="37931725" indent="-37474525">
              <a:defRPr sz="3200">
                <a:solidFill>
                  <a:schemeClr val="tx1"/>
                </a:solidFill>
                <a:latin typeface="EmbossedBlackWide" panose="020B0604020202020204"/>
                <a:ea typeface="ＭＳ Ｐゴシック" panose="020B0600070205080204" pitchFamily="34" charset="-128"/>
              </a:defRPr>
            </a:lvl2pPr>
            <a:lvl3pPr>
              <a:defRPr sz="3200">
                <a:solidFill>
                  <a:schemeClr val="tx1"/>
                </a:solidFill>
                <a:latin typeface="EmbossedBlackWide" panose="020B0604020202020204"/>
                <a:ea typeface="ＭＳ Ｐゴシック" panose="020B0600070205080204" pitchFamily="34" charset="-128"/>
              </a:defRPr>
            </a:lvl3pPr>
            <a:lvl4pPr>
              <a:defRPr sz="3200">
                <a:solidFill>
                  <a:schemeClr val="tx1"/>
                </a:solidFill>
                <a:latin typeface="EmbossedBlackWide" panose="020B0604020202020204"/>
                <a:ea typeface="ＭＳ Ｐゴシック" panose="020B0600070205080204" pitchFamily="34" charset="-128"/>
              </a:defRPr>
            </a:lvl4pPr>
            <a:lvl5pPr>
              <a:defRPr sz="3200">
                <a:solidFill>
                  <a:schemeClr val="tx1"/>
                </a:solidFill>
                <a:latin typeface="EmbossedBlackWide" panose="020B0604020202020204"/>
                <a:ea typeface="ＭＳ Ｐゴシック" panose="020B0600070205080204" pitchFamily="34" charset="-128"/>
              </a:defRPr>
            </a:lvl5pPr>
            <a:lvl6pPr marL="4572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6pPr>
            <a:lvl7pPr marL="9144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7pPr>
            <a:lvl8pPr marL="13716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8pPr>
            <a:lvl9pPr marL="18288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9pPr>
          </a:lstStyle>
          <a:p>
            <a:r>
              <a:rPr lang="en-US" sz="3600" dirty="0" smtClean="0">
                <a:solidFill>
                  <a:srgbClr val="F5E9E9"/>
                </a:solidFill>
                <a:effectLst>
                  <a:outerShdw blurRad="38100" dist="38100" dir="2700000" algn="tl">
                    <a:srgbClr val="000000"/>
                  </a:outerShdw>
                </a:effectLst>
                <a:latin typeface="Georgia" panose="02040502050405020303" pitchFamily="18" charset="0"/>
              </a:rPr>
              <a:t>Lecture Tutorial p. 155</a:t>
            </a:r>
            <a:endParaRPr lang="en-US" sz="3600" dirty="0">
              <a:solidFill>
                <a:srgbClr val="F5E9E9"/>
              </a:solidFill>
              <a:effectLst>
                <a:outerShdw blurRad="38100" dist="38100" dir="2700000" algn="tl">
                  <a:srgbClr val="000000"/>
                </a:outerShdw>
              </a:effectLst>
              <a:latin typeface="Georgia" panose="02040502050405020303" pitchFamily="18" charset="0"/>
            </a:endParaRPr>
          </a:p>
        </p:txBody>
      </p:sp>
      <p:pic>
        <p:nvPicPr>
          <p:cNvPr id="7168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4975" y="1828800"/>
            <a:ext cx="5734050" cy="393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14149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201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019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7906" name="Text Box 2"/>
          <p:cNvSpPr txBox="1">
            <a:spLocks noChangeArrowheads="1"/>
          </p:cNvSpPr>
          <p:nvPr/>
        </p:nvSpPr>
        <p:spPr bwMode="auto">
          <a:xfrm>
            <a:off x="0" y="0"/>
            <a:ext cx="9144000" cy="914400"/>
          </a:xfrm>
          <a:prstGeom prst="rect">
            <a:avLst/>
          </a:prstGeom>
          <a:solidFill>
            <a:schemeClr val="bg2">
              <a:alpha val="41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en-US" sz="5400" dirty="0" smtClean="0">
                <a:solidFill>
                  <a:srgbClr val="F5E9E9"/>
                </a:solidFill>
                <a:effectLst>
                  <a:outerShdw blurRad="38100" dist="38100" dir="2700000" algn="tl">
                    <a:srgbClr val="000000"/>
                  </a:outerShdw>
                </a:effectLst>
                <a:latin typeface="Georgia" pitchFamily="18" charset="0"/>
              </a:rPr>
              <a:t>Remember:</a:t>
            </a:r>
            <a:endParaRPr lang="en-US" sz="5400" dirty="0">
              <a:solidFill>
                <a:srgbClr val="F5E9E9"/>
              </a:solidFill>
              <a:effectLst>
                <a:outerShdw blurRad="38100" dist="38100" dir="2700000" algn="tl">
                  <a:srgbClr val="000000"/>
                </a:outerShdw>
              </a:effectLst>
              <a:latin typeface="Georgia" pitchFamily="18" charset="0"/>
            </a:endParaRPr>
          </a:p>
        </p:txBody>
      </p:sp>
      <p:sp>
        <p:nvSpPr>
          <p:cNvPr id="507907" name="Text Box 3"/>
          <p:cNvSpPr txBox="1">
            <a:spLocks noChangeArrowheads="1"/>
          </p:cNvSpPr>
          <p:nvPr/>
        </p:nvSpPr>
        <p:spPr bwMode="auto">
          <a:xfrm>
            <a:off x="721625" y="1159014"/>
            <a:ext cx="7696200" cy="707886"/>
          </a:xfrm>
          <a:prstGeom prst="rect">
            <a:avLst/>
          </a:prstGeom>
          <a:solidFill>
            <a:schemeClr val="bg2">
              <a:alpha val="41000"/>
            </a:schemeClr>
          </a:solidFill>
          <a:ln w="2857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defRPr>
                <a:solidFill>
                  <a:schemeClr val="tx1"/>
                </a:solidFill>
                <a:latin typeface="Arial" charset="0"/>
              </a:defRPr>
            </a:lvl1pPr>
            <a:lvl2pPr marL="2063750" algn="l">
              <a:defRPr>
                <a:solidFill>
                  <a:schemeClr val="tx1"/>
                </a:solidFill>
                <a:latin typeface="Arial" charset="0"/>
              </a:defRPr>
            </a:lvl2pPr>
            <a:lvl3pPr marL="2178050" algn="l">
              <a:defRPr>
                <a:solidFill>
                  <a:schemeClr val="tx1"/>
                </a:solidFill>
                <a:latin typeface="Arial" charset="0"/>
              </a:defRPr>
            </a:lvl3pPr>
            <a:lvl4pPr marL="2292350" algn="l">
              <a:defRPr>
                <a:solidFill>
                  <a:schemeClr val="tx1"/>
                </a:solidFill>
                <a:latin typeface="Arial" charset="0"/>
              </a:defRPr>
            </a:lvl4pPr>
            <a:lvl5pPr marL="2406650" algn="l">
              <a:defRPr>
                <a:solidFill>
                  <a:schemeClr val="tx1"/>
                </a:solidFill>
                <a:latin typeface="Arial" charset="0"/>
              </a:defRPr>
            </a:lvl5pPr>
            <a:lvl6pPr marL="2863850" fontAlgn="base">
              <a:spcBef>
                <a:spcPct val="0"/>
              </a:spcBef>
              <a:spcAft>
                <a:spcPct val="0"/>
              </a:spcAft>
              <a:defRPr>
                <a:solidFill>
                  <a:schemeClr val="tx1"/>
                </a:solidFill>
                <a:latin typeface="Arial" charset="0"/>
              </a:defRPr>
            </a:lvl6pPr>
            <a:lvl7pPr marL="3321050" fontAlgn="base">
              <a:spcBef>
                <a:spcPct val="0"/>
              </a:spcBef>
              <a:spcAft>
                <a:spcPct val="0"/>
              </a:spcAft>
              <a:defRPr>
                <a:solidFill>
                  <a:schemeClr val="tx1"/>
                </a:solidFill>
                <a:latin typeface="Arial" charset="0"/>
              </a:defRPr>
            </a:lvl7pPr>
            <a:lvl8pPr marL="3778250" fontAlgn="base">
              <a:spcBef>
                <a:spcPct val="0"/>
              </a:spcBef>
              <a:spcAft>
                <a:spcPct val="0"/>
              </a:spcAft>
              <a:defRPr>
                <a:solidFill>
                  <a:schemeClr val="tx1"/>
                </a:solidFill>
                <a:latin typeface="Arial" charset="0"/>
              </a:defRPr>
            </a:lvl8pPr>
            <a:lvl9pPr marL="4235450" fontAlgn="base">
              <a:spcBef>
                <a:spcPct val="0"/>
              </a:spcBef>
              <a:spcAft>
                <a:spcPct val="0"/>
              </a:spcAft>
              <a:defRPr>
                <a:solidFill>
                  <a:schemeClr val="tx1"/>
                </a:solidFill>
                <a:latin typeface="Arial" charset="0"/>
              </a:defRPr>
            </a:lvl9pPr>
          </a:lstStyle>
          <a:p>
            <a:pPr algn="ctr">
              <a:defRPr/>
            </a:pPr>
            <a:r>
              <a:rPr lang="en-US" sz="4000" dirty="0" smtClean="0">
                <a:solidFill>
                  <a:srgbClr val="F5E9E9"/>
                </a:solidFill>
                <a:effectLst>
                  <a:outerShdw blurRad="38100" dist="38100" dir="2700000" algn="tl">
                    <a:srgbClr val="000000"/>
                  </a:outerShdw>
                </a:effectLst>
                <a:latin typeface="Georgia" pitchFamily="18" charset="0"/>
              </a:rPr>
              <a:t>No Lab this week!</a:t>
            </a:r>
          </a:p>
        </p:txBody>
      </p:sp>
      <p:sp>
        <p:nvSpPr>
          <p:cNvPr id="507908" name="Text Box 4"/>
          <p:cNvSpPr txBox="1">
            <a:spLocks noChangeArrowheads="1"/>
          </p:cNvSpPr>
          <p:nvPr/>
        </p:nvSpPr>
        <p:spPr bwMode="auto">
          <a:xfrm>
            <a:off x="718213" y="2819400"/>
            <a:ext cx="7696200" cy="3539430"/>
          </a:xfrm>
          <a:prstGeom prst="rect">
            <a:avLst/>
          </a:prstGeom>
          <a:solidFill>
            <a:schemeClr val="bg2">
              <a:alpha val="41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a:defRPr>
                <a:solidFill>
                  <a:schemeClr val="tx1"/>
                </a:solidFill>
                <a:latin typeface="Arial" charset="0"/>
              </a:defRPr>
            </a:lvl1pPr>
            <a:lvl2pPr marL="2063750" algn="l">
              <a:defRPr>
                <a:solidFill>
                  <a:schemeClr val="tx1"/>
                </a:solidFill>
                <a:latin typeface="Arial" charset="0"/>
              </a:defRPr>
            </a:lvl2pPr>
            <a:lvl3pPr marL="2178050" algn="l">
              <a:defRPr>
                <a:solidFill>
                  <a:schemeClr val="tx1"/>
                </a:solidFill>
                <a:latin typeface="Arial" charset="0"/>
              </a:defRPr>
            </a:lvl3pPr>
            <a:lvl4pPr marL="2292350" algn="l">
              <a:defRPr>
                <a:solidFill>
                  <a:schemeClr val="tx1"/>
                </a:solidFill>
                <a:latin typeface="Arial" charset="0"/>
              </a:defRPr>
            </a:lvl4pPr>
            <a:lvl5pPr marL="2406650" algn="l">
              <a:defRPr>
                <a:solidFill>
                  <a:schemeClr val="tx1"/>
                </a:solidFill>
                <a:latin typeface="Arial" charset="0"/>
              </a:defRPr>
            </a:lvl5pPr>
            <a:lvl6pPr marL="2863850" fontAlgn="base">
              <a:spcBef>
                <a:spcPct val="0"/>
              </a:spcBef>
              <a:spcAft>
                <a:spcPct val="0"/>
              </a:spcAft>
              <a:defRPr>
                <a:solidFill>
                  <a:schemeClr val="tx1"/>
                </a:solidFill>
                <a:latin typeface="Arial" charset="0"/>
              </a:defRPr>
            </a:lvl6pPr>
            <a:lvl7pPr marL="3321050" fontAlgn="base">
              <a:spcBef>
                <a:spcPct val="0"/>
              </a:spcBef>
              <a:spcAft>
                <a:spcPct val="0"/>
              </a:spcAft>
              <a:defRPr>
                <a:solidFill>
                  <a:schemeClr val="tx1"/>
                </a:solidFill>
                <a:latin typeface="Arial" charset="0"/>
              </a:defRPr>
            </a:lvl7pPr>
            <a:lvl8pPr marL="3778250" fontAlgn="base">
              <a:spcBef>
                <a:spcPct val="0"/>
              </a:spcBef>
              <a:spcAft>
                <a:spcPct val="0"/>
              </a:spcAft>
              <a:defRPr>
                <a:solidFill>
                  <a:schemeClr val="tx1"/>
                </a:solidFill>
                <a:latin typeface="Arial" charset="0"/>
              </a:defRPr>
            </a:lvl8pPr>
            <a:lvl9pPr marL="4235450" fontAlgn="base">
              <a:spcBef>
                <a:spcPct val="0"/>
              </a:spcBef>
              <a:spcAft>
                <a:spcPct val="0"/>
              </a:spcAft>
              <a:defRPr>
                <a:solidFill>
                  <a:schemeClr val="tx1"/>
                </a:solidFill>
                <a:latin typeface="Arial" charset="0"/>
              </a:defRPr>
            </a:lvl9pPr>
          </a:lstStyle>
          <a:p>
            <a:pPr marL="457200" indent="-457200">
              <a:buFont typeface="Arial" panose="020B0604020202020204" pitchFamily="34" charset="0"/>
              <a:buChar char="•"/>
              <a:defRPr/>
            </a:pPr>
            <a:r>
              <a:rPr lang="en-US" dirty="0" smtClean="0">
                <a:solidFill>
                  <a:srgbClr val="F5E9E9"/>
                </a:solidFill>
                <a:effectLst>
                  <a:outerShdw blurRad="38100" dist="38100" dir="2700000" algn="tl">
                    <a:srgbClr val="000000"/>
                  </a:outerShdw>
                </a:effectLst>
                <a:latin typeface="Georgia" pitchFamily="18" charset="0"/>
              </a:rPr>
              <a:t>Tues: by appointment</a:t>
            </a:r>
          </a:p>
          <a:p>
            <a:pPr marL="457200" indent="-457200">
              <a:buFont typeface="Arial" panose="020B0604020202020204" pitchFamily="34" charset="0"/>
              <a:buChar char="•"/>
              <a:defRPr/>
            </a:pPr>
            <a:r>
              <a:rPr lang="en-US" dirty="0" smtClean="0">
                <a:solidFill>
                  <a:srgbClr val="F5E9E9"/>
                </a:solidFill>
                <a:effectLst>
                  <a:outerShdw blurRad="38100" dist="38100" dir="2700000" algn="tl">
                    <a:srgbClr val="000000"/>
                  </a:outerShdw>
                </a:effectLst>
                <a:latin typeface="Georgia" pitchFamily="18" charset="0"/>
              </a:rPr>
              <a:t>Weds: </a:t>
            </a:r>
            <a:r>
              <a:rPr lang="en-US" dirty="0">
                <a:solidFill>
                  <a:srgbClr val="F5E9E9"/>
                </a:solidFill>
                <a:effectLst>
                  <a:outerShdw blurRad="38100" dist="38100" dir="2700000" algn="tl">
                    <a:srgbClr val="000000"/>
                  </a:outerShdw>
                </a:effectLst>
                <a:latin typeface="Georgia" pitchFamily="18" charset="0"/>
              </a:rPr>
              <a:t>1pm - 4pm</a:t>
            </a:r>
            <a:endParaRPr lang="en-US" dirty="0" smtClean="0">
              <a:solidFill>
                <a:srgbClr val="F5E9E9"/>
              </a:solidFill>
              <a:effectLst>
                <a:outerShdw blurRad="38100" dist="38100" dir="2700000" algn="tl">
                  <a:srgbClr val="000000"/>
                </a:outerShdw>
              </a:effectLst>
              <a:latin typeface="Georgia" pitchFamily="18" charset="0"/>
            </a:endParaRPr>
          </a:p>
          <a:p>
            <a:pPr marL="457200" indent="-457200">
              <a:buFont typeface="Arial" panose="020B0604020202020204" pitchFamily="34" charset="0"/>
              <a:buChar char="•"/>
              <a:defRPr/>
            </a:pPr>
            <a:r>
              <a:rPr lang="en-US" dirty="0" smtClean="0">
                <a:solidFill>
                  <a:srgbClr val="F5E9E9"/>
                </a:solidFill>
                <a:effectLst>
                  <a:outerShdw blurRad="38100" dist="38100" dir="2700000" algn="tl">
                    <a:srgbClr val="000000"/>
                  </a:outerShdw>
                </a:effectLst>
                <a:latin typeface="Georgia" pitchFamily="18" charset="0"/>
              </a:rPr>
              <a:t>Thurs: 9:30 - 11am</a:t>
            </a:r>
          </a:p>
          <a:p>
            <a:pPr marL="457200" indent="-457200">
              <a:buFont typeface="Arial" panose="020B0604020202020204" pitchFamily="34" charset="0"/>
              <a:buChar char="•"/>
              <a:defRPr/>
            </a:pPr>
            <a:r>
              <a:rPr lang="en-US" dirty="0" smtClean="0">
                <a:solidFill>
                  <a:srgbClr val="F5E9E9"/>
                </a:solidFill>
                <a:effectLst>
                  <a:outerShdw blurRad="38100" dist="38100" dir="2700000" algn="tl">
                    <a:srgbClr val="000000"/>
                  </a:outerShdw>
                </a:effectLst>
                <a:latin typeface="Georgia" pitchFamily="18" charset="0"/>
              </a:rPr>
              <a:t>Fri: 9:30 - noon</a:t>
            </a:r>
          </a:p>
          <a:p>
            <a:pPr marL="457200" indent="-457200">
              <a:buFont typeface="Arial" panose="020B0604020202020204" pitchFamily="34" charset="0"/>
              <a:buChar char="•"/>
              <a:defRPr/>
            </a:pPr>
            <a:r>
              <a:rPr lang="en-US" dirty="0" smtClean="0">
                <a:solidFill>
                  <a:srgbClr val="F5E9E9"/>
                </a:solidFill>
                <a:effectLst>
                  <a:outerShdw blurRad="38100" dist="38100" dir="2700000" algn="tl">
                    <a:srgbClr val="000000"/>
                  </a:outerShdw>
                </a:effectLst>
                <a:latin typeface="Georgia" pitchFamily="18" charset="0"/>
              </a:rPr>
              <a:t>Mon: 9:30 - noon</a:t>
            </a:r>
          </a:p>
          <a:p>
            <a:pPr marL="457200" indent="-457200">
              <a:buFont typeface="Arial" panose="020B0604020202020204" pitchFamily="34" charset="0"/>
              <a:buChar char="•"/>
              <a:defRPr/>
            </a:pPr>
            <a:r>
              <a:rPr lang="en-US" dirty="0" smtClean="0">
                <a:solidFill>
                  <a:srgbClr val="F5E9E9"/>
                </a:solidFill>
                <a:effectLst>
                  <a:outerShdw blurRad="38100" dist="38100" dir="2700000" algn="tl">
                    <a:srgbClr val="000000"/>
                  </a:outerShdw>
                </a:effectLst>
                <a:latin typeface="Georgia" pitchFamily="18" charset="0"/>
              </a:rPr>
              <a:t>Tuesday: you’re on your own if you haven’t come in by now!</a:t>
            </a:r>
          </a:p>
        </p:txBody>
      </p:sp>
      <p:sp>
        <p:nvSpPr>
          <p:cNvPr id="5" name="Text Box 3"/>
          <p:cNvSpPr txBox="1">
            <a:spLocks noChangeArrowheads="1"/>
          </p:cNvSpPr>
          <p:nvPr/>
        </p:nvSpPr>
        <p:spPr bwMode="auto">
          <a:xfrm>
            <a:off x="718213" y="2108148"/>
            <a:ext cx="7696200" cy="707886"/>
          </a:xfrm>
          <a:prstGeom prst="rect">
            <a:avLst/>
          </a:prstGeom>
          <a:solidFill>
            <a:schemeClr val="bg2">
              <a:alpha val="41000"/>
            </a:schemeClr>
          </a:solidFill>
          <a:ln w="2857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defRPr>
                <a:solidFill>
                  <a:schemeClr val="tx1"/>
                </a:solidFill>
                <a:latin typeface="Arial" charset="0"/>
              </a:defRPr>
            </a:lvl1pPr>
            <a:lvl2pPr marL="2063750" algn="l">
              <a:defRPr>
                <a:solidFill>
                  <a:schemeClr val="tx1"/>
                </a:solidFill>
                <a:latin typeface="Arial" charset="0"/>
              </a:defRPr>
            </a:lvl2pPr>
            <a:lvl3pPr marL="2178050" algn="l">
              <a:defRPr>
                <a:solidFill>
                  <a:schemeClr val="tx1"/>
                </a:solidFill>
                <a:latin typeface="Arial" charset="0"/>
              </a:defRPr>
            </a:lvl3pPr>
            <a:lvl4pPr marL="2292350" algn="l">
              <a:defRPr>
                <a:solidFill>
                  <a:schemeClr val="tx1"/>
                </a:solidFill>
                <a:latin typeface="Arial" charset="0"/>
              </a:defRPr>
            </a:lvl4pPr>
            <a:lvl5pPr marL="2406650" algn="l">
              <a:defRPr>
                <a:solidFill>
                  <a:schemeClr val="tx1"/>
                </a:solidFill>
                <a:latin typeface="Arial" charset="0"/>
              </a:defRPr>
            </a:lvl5pPr>
            <a:lvl6pPr marL="2863850" fontAlgn="base">
              <a:spcBef>
                <a:spcPct val="0"/>
              </a:spcBef>
              <a:spcAft>
                <a:spcPct val="0"/>
              </a:spcAft>
              <a:defRPr>
                <a:solidFill>
                  <a:schemeClr val="tx1"/>
                </a:solidFill>
                <a:latin typeface="Arial" charset="0"/>
              </a:defRPr>
            </a:lvl6pPr>
            <a:lvl7pPr marL="3321050" fontAlgn="base">
              <a:spcBef>
                <a:spcPct val="0"/>
              </a:spcBef>
              <a:spcAft>
                <a:spcPct val="0"/>
              </a:spcAft>
              <a:defRPr>
                <a:solidFill>
                  <a:schemeClr val="tx1"/>
                </a:solidFill>
                <a:latin typeface="Arial" charset="0"/>
              </a:defRPr>
            </a:lvl7pPr>
            <a:lvl8pPr marL="3778250" fontAlgn="base">
              <a:spcBef>
                <a:spcPct val="0"/>
              </a:spcBef>
              <a:spcAft>
                <a:spcPct val="0"/>
              </a:spcAft>
              <a:defRPr>
                <a:solidFill>
                  <a:schemeClr val="tx1"/>
                </a:solidFill>
                <a:latin typeface="Arial" charset="0"/>
              </a:defRPr>
            </a:lvl8pPr>
            <a:lvl9pPr marL="4235450" fontAlgn="base">
              <a:spcBef>
                <a:spcPct val="0"/>
              </a:spcBef>
              <a:spcAft>
                <a:spcPct val="0"/>
              </a:spcAft>
              <a:defRPr>
                <a:solidFill>
                  <a:schemeClr val="tx1"/>
                </a:solidFill>
                <a:latin typeface="Arial" charset="0"/>
              </a:defRPr>
            </a:lvl9pPr>
          </a:lstStyle>
          <a:p>
            <a:pPr algn="ctr">
              <a:defRPr/>
            </a:pPr>
            <a:r>
              <a:rPr lang="en-US" sz="4000" dirty="0" smtClean="0">
                <a:solidFill>
                  <a:srgbClr val="F5E9E9"/>
                </a:solidFill>
                <a:effectLst>
                  <a:outerShdw blurRad="38100" dist="38100" dir="2700000" algn="tl">
                    <a:srgbClr val="000000"/>
                  </a:outerShdw>
                </a:effectLst>
                <a:latin typeface="Georgia" pitchFamily="18" charset="0"/>
              </a:rPr>
              <a:t>Office hours</a:t>
            </a:r>
          </a:p>
        </p:txBody>
      </p:sp>
    </p:spTree>
    <p:extLst>
      <p:ext uri="{BB962C8B-B14F-4D97-AF65-F5344CB8AC3E}">
        <p14:creationId xmlns:p14="http://schemas.microsoft.com/office/powerpoint/2010/main" val="3101296573"/>
      </p:ext>
    </p:extLst>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5">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F5E9E9"/>
      </a:hlink>
      <a:folHlink>
        <a:srgbClr val="F5E9E9"/>
      </a:folHlink>
    </a:clrScheme>
    <a:fontScheme name="Default Design">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latin typeface="EmbossedBlackWide" pitchFamily="18"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latin typeface="EmbossedBlackWide" pitchFamily="18"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F8F8F8"/>
        </a:hlink>
        <a:folHlink>
          <a:srgbClr val="99CC00"/>
        </a:folHlink>
      </a:clrScheme>
      <a:clrMap bg1="lt1" tx1="dk1" bg2="lt2" tx2="dk2" accent1="accent1" accent2="accent2" accent3="accent3" accent4="accent4" accent5="accent5" accent6="accent6" hlink="hlink" folHlink="folHlink"/>
    </a:extraClrScheme>
    <a:extraClrScheme>
      <a:clrScheme name="Default Design 14">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F8F8F8"/>
        </a:hlink>
        <a:folHlink>
          <a:srgbClr val="F8E2E2"/>
        </a:folHlink>
      </a:clrScheme>
      <a:clrMap bg1="lt1" tx1="dk1" bg2="lt2" tx2="dk2" accent1="accent1" accent2="accent2" accent3="accent3" accent4="accent4" accent5="accent5" accent6="accent6" hlink="hlink" folHlink="folHlink"/>
    </a:extraClrScheme>
    <a:extraClrScheme>
      <a:clrScheme name="Default Design 15">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F5E9E9"/>
        </a:hlink>
        <a:folHlink>
          <a:srgbClr val="F5E9E9"/>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11837</TotalTime>
  <Words>2947</Words>
  <Application>Microsoft Office PowerPoint</Application>
  <PresentationFormat>On-screen Show (4:3)</PresentationFormat>
  <Paragraphs>382</Paragraphs>
  <Slides>41</Slides>
  <Notes>41</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41</vt:i4>
      </vt:variant>
    </vt:vector>
  </HeadingPairs>
  <TitlesOfParts>
    <vt:vector size="50" baseType="lpstr">
      <vt:lpstr>ＭＳ Ｐゴシック</vt:lpstr>
      <vt:lpstr>Arial</vt:lpstr>
      <vt:lpstr>Times New Roman</vt:lpstr>
      <vt:lpstr>Georgia</vt:lpstr>
      <vt:lpstr>Star Jedi Hollow</vt:lpstr>
      <vt:lpstr>EmbossedBlackWide</vt:lpstr>
      <vt:lpstr>Symbol</vt:lpstr>
      <vt:lpstr>Default Design</vt:lpstr>
      <vt:lpstr>Image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Kisha</dc:creator>
  <cp:lastModifiedBy>Delain, Kisha M.</cp:lastModifiedBy>
  <cp:revision>253</cp:revision>
  <cp:lastPrinted>1601-01-01T00:00:00Z</cp:lastPrinted>
  <dcterms:created xsi:type="dcterms:W3CDTF">1601-01-01T00:00:00Z</dcterms:created>
  <dcterms:modified xsi:type="dcterms:W3CDTF">2015-12-14T19:32:58Z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1</vt:i4>
  </property>
</Properties>
</file>