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8"/>
  </p:notesMasterIdLst>
  <p:sldIdLst>
    <p:sldId id="455" r:id="rId2"/>
    <p:sldId id="456" r:id="rId3"/>
    <p:sldId id="457" r:id="rId4"/>
    <p:sldId id="458" r:id="rId5"/>
    <p:sldId id="459" r:id="rId6"/>
    <p:sldId id="449" r:id="rId7"/>
    <p:sldId id="450" r:id="rId8"/>
    <p:sldId id="451" r:id="rId9"/>
    <p:sldId id="460" r:id="rId10"/>
    <p:sldId id="452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  <p:sldId id="470" r:id="rId21"/>
    <p:sldId id="471" r:id="rId22"/>
    <p:sldId id="472" r:id="rId23"/>
    <p:sldId id="473" r:id="rId24"/>
    <p:sldId id="474" r:id="rId25"/>
    <p:sldId id="475" r:id="rId26"/>
    <p:sldId id="476" r:id="rId27"/>
    <p:sldId id="477" r:id="rId28"/>
    <p:sldId id="478" r:id="rId29"/>
    <p:sldId id="479" r:id="rId30"/>
    <p:sldId id="480" r:id="rId31"/>
    <p:sldId id="481" r:id="rId32"/>
    <p:sldId id="482" r:id="rId33"/>
    <p:sldId id="483" r:id="rId34"/>
    <p:sldId id="484" r:id="rId35"/>
    <p:sldId id="485" r:id="rId36"/>
    <p:sldId id="486" r:id="rId37"/>
  </p:sldIdLst>
  <p:sldSz cx="9144000" cy="6858000" type="screen4x3"/>
  <p:notesSz cx="7315200" cy="9601200"/>
  <p:embeddedFontLst>
    <p:embeddedFont>
      <p:font typeface="Georgia" panose="02040502050405020303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C57"/>
    <a:srgbClr val="EDE3EF"/>
    <a:srgbClr val="F5E9E9"/>
    <a:srgbClr val="EFDBDB"/>
    <a:srgbClr val="E6C6C6"/>
    <a:srgbClr val="EDD7D7"/>
    <a:srgbClr val="F0C0C0"/>
    <a:srgbClr val="F4D0D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14" autoAdjust="0"/>
    <p:restoredTop sz="65192" autoAdjust="0"/>
  </p:normalViewPr>
  <p:slideViewPr>
    <p:cSldViewPr>
      <p:cViewPr varScale="1">
        <p:scale>
          <a:sx n="51" d="100"/>
          <a:sy n="51" d="100"/>
        </p:scale>
        <p:origin x="16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 eaLnBrk="1" hangingPunct="1">
              <a:defRPr sz="13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E4E1F44-7A88-415E-85C3-B1EA4F7D3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064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1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0CCB46A-0C86-41A4-9549-C777C4B154EA}" type="slidenum">
              <a:rPr lang="en-US" sz="1300">
                <a:solidFill>
                  <a:srgbClr val="000000"/>
                </a:solidFill>
              </a:rPr>
              <a:pPr/>
              <a:t>11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The Sun is MUCH bigger than the Earth.</a:t>
            </a:r>
          </a:p>
          <a:p>
            <a:endParaRPr lang="en-US" smtClean="0">
              <a:latin typeface="Times New Roman" charset="0"/>
            </a:endParaRPr>
          </a:p>
          <a:p>
            <a:r>
              <a:rPr lang="en-US" smtClean="0">
                <a:latin typeface="Times New Roman" charset="0"/>
              </a:rPr>
              <a:t>It’s about 100 Earth diameters across.  </a:t>
            </a:r>
          </a:p>
          <a:p>
            <a:r>
              <a:rPr lang="en-US" smtClean="0">
                <a:latin typeface="Times New Roman" charset="0"/>
              </a:rPr>
              <a:t>The entire Earth/Moon system fits inside the Sun.</a:t>
            </a:r>
          </a:p>
        </p:txBody>
      </p:sp>
      <p:sp>
        <p:nvSpPr>
          <p:cNvPr id="26629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2714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0FF2AB3-3F37-4A74-9AD8-CBBBA3DA2234}" type="slidenum">
              <a:rPr lang="en-US" sz="1300">
                <a:solidFill>
                  <a:srgbClr val="000000"/>
                </a:solidFill>
              </a:rPr>
              <a:pPr/>
              <a:t>13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20484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Units of measure (feet, inches, miles, furlongs, etc.) are defined in a completely arbitrary way.  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We generally pick a unit that is matched to the thing that we’re measuring.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</a:endParaRP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Starting with a view of the North Campus of UST, we’ll define a new unit of measure:  The North Campus or the NC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One NC = 0.3 miles.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</a:endParaRP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Think about how long it takes you to walk one NC.  	At 4 mph (13 NCs per hour), it’s about 4.5 minutes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The United States is 8,600 NCs across.  			At 4 mph, you can walk it in 26 days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>
                <a:latin typeface="Times New Roman" charset="0"/>
              </a:rPr>
              <a:t>The Earth is 24,320 NCs around.  			At 4 mph, you can walk it in 76 days</a:t>
            </a:r>
          </a:p>
          <a:p>
            <a:pPr>
              <a:lnSpc>
                <a:spcPct val="93000"/>
              </a:lnSpc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mtClean="0">
              <a:latin typeface="Times New Roman" charset="0"/>
            </a:endParaRPr>
          </a:p>
        </p:txBody>
      </p:sp>
      <p:sp>
        <p:nvSpPr>
          <p:cNvPr id="20485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747335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0CCB46A-0C86-41A4-9549-C777C4B154EA}" type="slidenum">
              <a:rPr lang="en-US" sz="1300">
                <a:solidFill>
                  <a:srgbClr val="000000"/>
                </a:solidFill>
              </a:rPr>
              <a:pPr/>
              <a:t>14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mtClean="0">
                <a:latin typeface="Times New Roman" charset="0"/>
              </a:rPr>
              <a:t>The Sun is MUCH bigger than the Earth.</a:t>
            </a:r>
          </a:p>
          <a:p>
            <a:endParaRPr lang="en-US" smtClean="0">
              <a:latin typeface="Times New Roman" charset="0"/>
            </a:endParaRPr>
          </a:p>
          <a:p>
            <a:r>
              <a:rPr lang="en-US" smtClean="0">
                <a:latin typeface="Times New Roman" charset="0"/>
              </a:rPr>
              <a:t>It’s about 100 Earth diameters across.  </a:t>
            </a:r>
          </a:p>
          <a:p>
            <a:r>
              <a:rPr lang="en-US" smtClean="0">
                <a:latin typeface="Times New Roman" charset="0"/>
              </a:rPr>
              <a:t>The entire Earth/Moon system fits inside the Sun.</a:t>
            </a:r>
          </a:p>
        </p:txBody>
      </p:sp>
      <p:sp>
        <p:nvSpPr>
          <p:cNvPr id="26629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837370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C29CBFB-16FA-4EE5-B697-CB36AEF1A1B1}" type="slidenum">
              <a:rPr lang="en-US" sz="1300">
                <a:solidFill>
                  <a:srgbClr val="000000"/>
                </a:solidFill>
              </a:rPr>
              <a:pPr/>
              <a:t>15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8915" name="Text Box 2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38916" name="Text Box 3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r>
              <a:rPr lang="en-US" dirty="0" smtClean="0">
                <a:latin typeface="Times New Roman" charset="0"/>
              </a:rPr>
              <a:t>The Sun completely dominates the solar system.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The Earth/Moon system fits easily inside the Sun.  Twice</a:t>
            </a:r>
          </a:p>
          <a:p>
            <a:r>
              <a:rPr lang="en-US" dirty="0" smtClean="0">
                <a:latin typeface="Times New Roman" charset="0"/>
              </a:rPr>
              <a:t>The arrows represent the entire DIAMETER of the Moon’s orbit around the Earth.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The Sun has 99.87 percent of the mass of the Solar System.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The Sun is a rather small star though…</a:t>
            </a:r>
          </a:p>
        </p:txBody>
      </p:sp>
      <p:sp>
        <p:nvSpPr>
          <p:cNvPr id="38917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310834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99B9E08-609B-403D-8890-F98639A22124}" type="slidenum">
              <a:rPr lang="en-US" sz="1300">
                <a:solidFill>
                  <a:schemeClr val="tx1"/>
                </a:solidFill>
              </a:rPr>
              <a:pPr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Here ask students to do the exercies with the tapes – break into groups of 4 or 5.  Start with them choosing Earth-Sun distance and then guess at the other planets.  Then with the other tape go through the next slides with correct distances in AU.</a:t>
            </a:r>
          </a:p>
        </p:txBody>
      </p:sp>
    </p:spTree>
    <p:extLst>
      <p:ext uri="{BB962C8B-B14F-4D97-AF65-F5344CB8AC3E}">
        <p14:creationId xmlns:p14="http://schemas.microsoft.com/office/powerpoint/2010/main" val="262445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D2AC9BEA-6039-46C0-8B81-43B91A85C5EA}" type="slidenum">
              <a:rPr lang="en-US" sz="1300">
                <a:solidFill>
                  <a:schemeClr val="tx1"/>
                </a:solidFill>
              </a:rPr>
              <a:pPr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That “bald” spot is where there was no data from Mariner 10 or whatever it was.</a:t>
            </a:r>
          </a:p>
          <a:p>
            <a:pPr eaLnBrk="1" hangingPunct="1"/>
            <a:r>
              <a:rPr lang="en-US" smtClean="0"/>
              <a:t>Surface gravity – where I have the number in parentheses is how much you would weigh on that planet if you weighed 80 lbs on Earth.</a:t>
            </a:r>
          </a:p>
        </p:txBody>
      </p:sp>
    </p:spTree>
    <p:extLst>
      <p:ext uri="{BB962C8B-B14F-4D97-AF65-F5344CB8AC3E}">
        <p14:creationId xmlns:p14="http://schemas.microsoft.com/office/powerpoint/2010/main" val="18549417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02B392C-E1A1-4D57-8581-14A7B1DDE5D1}" type="slidenum">
              <a:rPr lang="en-US" sz="1300">
                <a:solidFill>
                  <a:schemeClr val="tx1"/>
                </a:solidFill>
              </a:rPr>
              <a:pPr/>
              <a:t>18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Bottom left – true color</a:t>
            </a:r>
          </a:p>
          <a:p>
            <a:pPr eaLnBrk="1" hangingPunct="1"/>
            <a:r>
              <a:rPr lang="en-US" smtClean="0"/>
              <a:t>On right – true color of the surface – thru clouds by radar</a:t>
            </a:r>
          </a:p>
        </p:txBody>
      </p:sp>
    </p:spTree>
    <p:extLst>
      <p:ext uri="{BB962C8B-B14F-4D97-AF65-F5344CB8AC3E}">
        <p14:creationId xmlns:p14="http://schemas.microsoft.com/office/powerpoint/2010/main" val="4067025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CD19DA46-7BA6-40CF-A833-C7ACCF45A23B}" type="slidenum">
              <a:rPr lang="en-US" sz="1300">
                <a:solidFill>
                  <a:schemeClr val="tx1"/>
                </a:solidFill>
              </a:rPr>
              <a:pPr/>
              <a:t>19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Have them find (or point out) Minneapolis or Japan or something.</a:t>
            </a:r>
          </a:p>
        </p:txBody>
      </p:sp>
    </p:spTree>
    <p:extLst>
      <p:ext uri="{BB962C8B-B14F-4D97-AF65-F5344CB8AC3E}">
        <p14:creationId xmlns:p14="http://schemas.microsoft.com/office/powerpoint/2010/main" val="3614050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*Ceres is a dwarf</a:t>
            </a:r>
            <a:r>
              <a:rPr lang="en-US" baseline="0" dirty="0" smtClean="0"/>
              <a:t> planet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16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B8E074C-AB2D-4E8F-8749-6908F63D3DC6}" type="slidenum">
              <a:rPr lang="en-US" sz="1300">
                <a:solidFill>
                  <a:schemeClr val="tx1"/>
                </a:solidFill>
              </a:rPr>
              <a:pPr/>
              <a:t>26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Discuss with students their comparisons between their guesses and the real answers</a:t>
            </a:r>
          </a:p>
        </p:txBody>
      </p:sp>
    </p:spTree>
    <p:extLst>
      <p:ext uri="{BB962C8B-B14F-4D97-AF65-F5344CB8AC3E}">
        <p14:creationId xmlns:p14="http://schemas.microsoft.com/office/powerpoint/2010/main" val="89791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89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B8E074C-AB2D-4E8F-8749-6908F63D3DC6}" type="slidenum">
              <a:rPr lang="en-US" sz="1300">
                <a:solidFill>
                  <a:schemeClr val="tx1"/>
                </a:solidFill>
              </a:rPr>
              <a:pPr/>
              <a:t>27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Discuss with students their comparisons between their guesses and the real answers</a:t>
            </a:r>
          </a:p>
        </p:txBody>
      </p:sp>
    </p:spTree>
    <p:extLst>
      <p:ext uri="{BB962C8B-B14F-4D97-AF65-F5344CB8AC3E}">
        <p14:creationId xmlns:p14="http://schemas.microsoft.com/office/powerpoint/2010/main" val="29182080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3B8E074C-AB2D-4E8F-8749-6908F63D3DC6}" type="slidenum">
              <a:rPr lang="en-US" sz="1300">
                <a:solidFill>
                  <a:schemeClr val="tx1"/>
                </a:solidFill>
              </a:rPr>
              <a:pPr/>
              <a:t>28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Don’t forget Nix, Hydra, Styx</a:t>
            </a:r>
            <a:r>
              <a:rPr lang="en-US" baseline="0" dirty="0" smtClean="0"/>
              <a:t> and Kerberos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452787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1B2570B-A456-4DBE-AF83-EFD9C5919F89}" type="slidenum">
              <a:rPr lang="en-US" sz="1300">
                <a:solidFill>
                  <a:srgbClr val="000000"/>
                </a:solidFill>
              </a:rPr>
              <a:pPr/>
              <a:t>29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28676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r>
              <a:rPr lang="en-US" dirty="0" smtClean="0">
                <a:latin typeface="Times New Roman" charset="0"/>
              </a:rPr>
              <a:t>Let the Sun have a diameter of 1 meter and place in the end zone of the UST football field.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Mercury ends up on the 45 yard line.</a:t>
            </a:r>
          </a:p>
          <a:p>
            <a:r>
              <a:rPr lang="en-US" dirty="0" smtClean="0">
                <a:latin typeface="Times New Roman" charset="0"/>
              </a:rPr>
              <a:t>Venus is about 75 yards away</a:t>
            </a:r>
          </a:p>
          <a:p>
            <a:r>
              <a:rPr lang="en-US" dirty="0" smtClean="0">
                <a:latin typeface="Times New Roman" charset="0"/>
              </a:rPr>
              <a:t>Earth is just beyond the opposing end zone.</a:t>
            </a:r>
          </a:p>
          <a:p>
            <a:r>
              <a:rPr lang="en-US" dirty="0" smtClean="0">
                <a:latin typeface="Times New Roman" charset="0"/>
              </a:rPr>
              <a:t>Mars is in the Parking lot</a:t>
            </a:r>
          </a:p>
          <a:p>
            <a:r>
              <a:rPr lang="en-US" dirty="0" smtClean="0">
                <a:latin typeface="Times New Roman" charset="0"/>
              </a:rPr>
              <a:t>Jupiter is… off the map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In the solar system, we use a unit of distance called an Astronomical Unit (AU).</a:t>
            </a:r>
          </a:p>
          <a:p>
            <a:r>
              <a:rPr lang="en-US" dirty="0" smtClean="0">
                <a:latin typeface="Times New Roman" charset="0"/>
              </a:rPr>
              <a:t>It is the average distance between the Earth and the Sun (about 93 million miles)</a:t>
            </a:r>
          </a:p>
        </p:txBody>
      </p:sp>
      <p:sp>
        <p:nvSpPr>
          <p:cNvPr id="28677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131634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 defTabSz="482600"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82600" algn="l"/>
                <a:tab pos="966788" algn="l"/>
                <a:tab pos="1449388" algn="l"/>
                <a:tab pos="1933575" algn="l"/>
                <a:tab pos="2416175" algn="l"/>
                <a:tab pos="2900363" algn="l"/>
                <a:tab pos="3382963" algn="l"/>
                <a:tab pos="3867150" algn="l"/>
                <a:tab pos="4349750" algn="l"/>
                <a:tab pos="4832350" algn="l"/>
                <a:tab pos="5316538" algn="l"/>
                <a:tab pos="5799138" algn="l"/>
                <a:tab pos="6283325" algn="l"/>
                <a:tab pos="6765925" algn="l"/>
                <a:tab pos="7250113" algn="l"/>
                <a:tab pos="7732713" algn="l"/>
                <a:tab pos="8216900" algn="l"/>
                <a:tab pos="8699500" algn="l"/>
                <a:tab pos="9182100" algn="l"/>
                <a:tab pos="9666288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733CBBE-BDE3-49F6-A4D9-DF59B1F34261}" type="slidenum">
              <a:rPr lang="en-US" sz="1300">
                <a:solidFill>
                  <a:srgbClr val="000000"/>
                </a:solidFill>
              </a:rPr>
              <a:pPr/>
              <a:t>30</a:t>
            </a:fld>
            <a:endParaRPr lang="en-US" sz="1300">
              <a:solidFill>
                <a:srgbClr val="000000"/>
              </a:solidFill>
            </a:endParaRPr>
          </a:p>
        </p:txBody>
      </p:sp>
      <p:sp>
        <p:nvSpPr>
          <p:cNvPr id="34819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6004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endParaRPr lang="en-US" sz="1800"/>
          </a:p>
        </p:txBody>
      </p:sp>
      <p:sp>
        <p:nvSpPr>
          <p:cNvPr id="34820" name="Text Box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6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6661" tIns="48331" rIns="96661" bIns="48331" anchor="ctr"/>
          <a:lstStyle/>
          <a:p>
            <a:r>
              <a:rPr lang="en-US" dirty="0" smtClean="0">
                <a:latin typeface="Times New Roman" charset="0"/>
              </a:rPr>
              <a:t>The gassy planets are much further away from the Sun than the Earth is.</a:t>
            </a:r>
          </a:p>
          <a:p>
            <a:r>
              <a:rPr lang="en-US" dirty="0" smtClean="0">
                <a:latin typeface="Times New Roman" charset="0"/>
              </a:rPr>
              <a:t>Jupiter is around South Campus.  </a:t>
            </a: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Times New Roman" charset="0"/>
              </a:rPr>
              <a:t>5 times further away than the Earth is from the Sun.</a:t>
            </a:r>
          </a:p>
          <a:p>
            <a:r>
              <a:rPr lang="en-US" dirty="0" smtClean="0">
                <a:latin typeface="Times New Roman" charset="0"/>
              </a:rPr>
              <a:t>We say it’s 5 AU away.</a:t>
            </a:r>
          </a:p>
          <a:p>
            <a:r>
              <a:rPr lang="en-US" dirty="0" smtClean="0">
                <a:latin typeface="Times New Roman" charset="0"/>
              </a:rPr>
              <a:t>1 AU = the average Earth Sun distance.</a:t>
            </a:r>
          </a:p>
          <a:p>
            <a:r>
              <a:rPr lang="en-US" dirty="0" smtClean="0">
                <a:latin typeface="Times New Roman" charset="0"/>
              </a:rPr>
              <a:t>And they’re made of gas (mostly).  VERY different than the terrestrial planets.</a:t>
            </a:r>
          </a:p>
        </p:txBody>
      </p:sp>
      <p:sp>
        <p:nvSpPr>
          <p:cNvPr id="34821" name="Slide Image Placeholder 4"/>
          <p:cNvSpPr>
            <a:spLocks noGrp="1" noRot="1" noChangeAspec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91813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7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1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8033EA25-5571-4350-8A4B-B051EDE6C40B}" type="slidenum">
              <a:rPr lang="en-US" sz="1300">
                <a:solidFill>
                  <a:schemeClr val="tx1"/>
                </a:solidFill>
              </a:rPr>
              <a:pPr/>
              <a:t>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Here ask students to answer this question in groups – brainstorm.  Then put all on board, add to slides later 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Observations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Hypothesis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Observe again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hypothesis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Creativity!!!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Studying nature</a:t>
            </a:r>
          </a:p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Using empirical data to understand everything!!!!</a:t>
            </a:r>
          </a:p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Empirical = observed, measurable</a:t>
            </a:r>
          </a:p>
          <a:p>
            <a:pPr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Predictable</a:t>
            </a:r>
          </a:p>
          <a:p>
            <a:pPr marL="457200" indent="-457200">
              <a:buFont typeface="Wingdings" panose="05000000000000000000" pitchFamily="2" charset="2"/>
              <a:buChar char="à"/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Move to theory (why)</a:t>
            </a:r>
            <a:endParaRPr lang="en-US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892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much messier than you think….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6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 most significant</a:t>
            </a:r>
            <a:r>
              <a:rPr lang="en-US" baseline="0" dirty="0" smtClean="0"/>
              <a:t> creative mathematical genius thus far produced since the higher education of women began” - Einstein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38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Simply stated, while a </a:t>
            </a:r>
            <a:r>
              <a:rPr lang="en-US" b="1" dirty="0" smtClean="0"/>
              <a:t>law</a:t>
            </a:r>
            <a:r>
              <a:rPr lang="en-US" dirty="0" smtClean="0"/>
              <a:t> notes </a:t>
            </a:r>
            <a:r>
              <a:rPr lang="en-US" i="1" dirty="0" smtClean="0"/>
              <a:t>that</a:t>
            </a:r>
            <a:r>
              <a:rPr lang="en-US" dirty="0" smtClean="0"/>
              <a:t> something happens, a </a:t>
            </a:r>
            <a:r>
              <a:rPr lang="en-US" b="1" dirty="0" smtClean="0"/>
              <a:t>theory</a:t>
            </a:r>
            <a:r>
              <a:rPr lang="en-US" dirty="0" smtClean="0"/>
              <a:t> explains </a:t>
            </a:r>
            <a:r>
              <a:rPr lang="en-US" i="1" dirty="0" smtClean="0"/>
              <a:t>why</a:t>
            </a:r>
            <a:r>
              <a:rPr lang="en-US" dirty="0" smtClean="0"/>
              <a:t> and </a:t>
            </a:r>
            <a:r>
              <a:rPr lang="en-US" i="1" dirty="0" smtClean="0"/>
              <a:t>how</a:t>
            </a:r>
            <a:r>
              <a:rPr lang="en-US" dirty="0" smtClean="0"/>
              <a:t> something happens</a:t>
            </a:r>
          </a:p>
          <a:p>
            <a:endParaRPr lang="en-US" dirty="0" smtClean="0"/>
          </a:p>
          <a:p>
            <a:r>
              <a:rPr lang="en-US" dirty="0" smtClean="0"/>
              <a:t>Henrietta Swan Leavitt’s work would be followed by Annie</a:t>
            </a:r>
            <a:r>
              <a:rPr lang="en-US" baseline="0" dirty="0" smtClean="0"/>
              <a:t> Jump Cannon, who explained the </a:t>
            </a:r>
            <a:r>
              <a:rPr lang="en-US" i="1" baseline="0" dirty="0" smtClean="0"/>
              <a:t>why</a:t>
            </a:r>
            <a:r>
              <a:rPr lang="en-US" baseline="0" dirty="0" smtClean="0"/>
              <a:t> and </a:t>
            </a:r>
            <a:r>
              <a:rPr lang="en-US" i="1" baseline="0" dirty="0" smtClean="0"/>
              <a:t>how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4E1F44-7A88-415E-85C3-B1EA4F7D31C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51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defTabSz="966788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 defTabSz="966788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fld id="{2358F5C4-8A94-4121-992F-DEF9F695884F}" type="slidenum">
              <a:rPr lang="en-US" sz="1300">
                <a:solidFill>
                  <a:schemeClr val="tx1"/>
                </a:solidFill>
              </a:rPr>
              <a:pPr/>
              <a:t>10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49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35FD-0535-4130-ACB1-8DC7CB312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1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3F979-F3E1-4889-805C-CCACDA5E3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83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22C6E-777E-4E55-9F07-96AE9F1C8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50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7650D-6B2B-41E4-98A9-748AE10B0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62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EC1B-550E-4307-8551-451FFA764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5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DA14-88DB-4CC4-8992-B11E1CC4A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24890-EB7E-41D6-88B8-1DE43F8091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4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7F070-3E93-4A22-A34D-110A9278C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2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9D911-A52A-4101-BDD2-630B43069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25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5A11-39BC-4FD4-9327-56F904EC1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686B2-A501-4327-84BB-8031F9B34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A0B47-71D9-49E3-935C-344E6F142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7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A0408-8C01-4E63-AFA7-354C66C63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6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C2A0D-FBE0-4EC4-9B81-9FC2433DA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70280-936B-45A1-BFA1-045344F89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1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B8160047-6B05-497E-BA33-D64A58C1D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0" y="762000"/>
            <a:ext cx="4572000" cy="10160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Astronomy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7620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 i="1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Exploring The Universe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295400" y="4495800"/>
            <a:ext cx="6477000" cy="1311275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Summer 2016</a:t>
            </a:r>
            <a:endParaRPr lang="en-US" sz="40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>
              <a:defRPr/>
            </a:pPr>
            <a:r>
              <a:rPr lang="en-US" sz="40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Instructor: Kisha Delain</a:t>
            </a:r>
          </a:p>
        </p:txBody>
      </p:sp>
    </p:spTree>
    <p:extLst>
      <p:ext uri="{BB962C8B-B14F-4D97-AF65-F5344CB8AC3E}">
        <p14:creationId xmlns:p14="http://schemas.microsoft.com/office/powerpoint/2010/main" val="877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Hallmarks of Science: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83058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Explanations rely solely on </a:t>
            </a:r>
            <a:r>
              <a:rPr lang="en-US" sz="36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natural</a:t>
            </a: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causes</a:t>
            </a:r>
          </a:p>
        </p:txBody>
      </p:sp>
      <p:sp>
        <p:nvSpPr>
          <p:cNvPr id="182276" name="Text Box 4"/>
          <p:cNvSpPr txBox="1">
            <a:spLocks noChangeArrowheads="1"/>
          </p:cNvSpPr>
          <p:nvPr/>
        </p:nvSpPr>
        <p:spPr bwMode="auto">
          <a:xfrm>
            <a:off x="457200" y="2667000"/>
            <a:ext cx="8305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Create </a:t>
            </a:r>
            <a:r>
              <a:rPr lang="en-US" sz="36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and test</a:t>
            </a: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models (hypotheses)</a:t>
            </a:r>
          </a:p>
        </p:txBody>
      </p:sp>
      <p:sp>
        <p:nvSpPr>
          <p:cNvPr id="182277" name="Text Box 5"/>
          <p:cNvSpPr txBox="1">
            <a:spLocks noChangeArrowheads="1"/>
          </p:cNvSpPr>
          <p:nvPr/>
        </p:nvSpPr>
        <p:spPr bwMode="auto">
          <a:xfrm>
            <a:off x="457200" y="3657600"/>
            <a:ext cx="8305800" cy="1190625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Models explain nature </a:t>
            </a:r>
            <a:r>
              <a:rPr lang="en-US" sz="36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as simply as possible</a:t>
            </a:r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457200" y="5073650"/>
            <a:ext cx="8305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Must make testable </a:t>
            </a:r>
            <a:r>
              <a:rPr lang="en-US" sz="36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predictions</a:t>
            </a: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457200" y="6019800"/>
            <a:ext cx="83058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If test fails, </a:t>
            </a:r>
            <a:r>
              <a:rPr lang="en-US" sz="36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revise or throw it out</a:t>
            </a:r>
            <a:r>
              <a:rPr lang="en-US" sz="36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94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1981200"/>
            <a:ext cx="9144000" cy="925511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The Scale of the Universe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882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inneapo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49437"/>
            <a:ext cx="838200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8" name="Line 4"/>
          <p:cNvSpPr>
            <a:spLocks noChangeShapeType="1"/>
          </p:cNvSpPr>
          <p:nvPr/>
        </p:nvSpPr>
        <p:spPr bwMode="auto">
          <a:xfrm>
            <a:off x="381000" y="1676400"/>
            <a:ext cx="838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2850666" y="1167825"/>
            <a:ext cx="30219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1 mile =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3.3 NC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Local Scale</a:t>
            </a:r>
          </a:p>
        </p:txBody>
      </p:sp>
    </p:spTree>
    <p:extLst>
      <p:ext uri="{BB962C8B-B14F-4D97-AF65-F5344CB8AC3E}">
        <p14:creationId xmlns:p14="http://schemas.microsoft.com/office/powerpoint/2010/main" val="115547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Local Scale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5005388"/>
            <a:ext cx="22098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3429000"/>
            <a:ext cx="2514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114800" y="1795463"/>
            <a:ext cx="4343400" cy="947737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North Campus</a:t>
            </a:r>
          </a:p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0.3 Mile = 1 NC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114800" y="3709988"/>
            <a:ext cx="4343400" cy="947737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The United States</a:t>
            </a:r>
          </a:p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2,600 Miles = 8,600 NC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14800" y="5453063"/>
            <a:ext cx="4419600" cy="947737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Earth</a:t>
            </a:r>
          </a:p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7,926 Miles = 24,320 NC</a:t>
            </a:r>
          </a:p>
        </p:txBody>
      </p:sp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43000"/>
            <a:ext cx="1804988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2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charset="0"/>
              </a:rPr>
              <a:t>Sun Earth Comparison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charset="0"/>
            </a:endParaRPr>
          </a:p>
        </p:txBody>
      </p:sp>
      <p:pic>
        <p:nvPicPr>
          <p:cNvPr id="256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2263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The Solar System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52600"/>
            <a:ext cx="7200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3949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u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" b="2150"/>
          <a:stretch>
            <a:fillRect/>
          </a:stretch>
        </p:blipFill>
        <p:spPr bwMode="auto">
          <a:xfrm>
            <a:off x="4724400" y="228600"/>
            <a:ext cx="441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006725" y="457200"/>
            <a:ext cx="1717675" cy="579438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The Sun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05409" y="3200400"/>
            <a:ext cx="4495800" cy="107721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Let’s 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see how big the solar system is!</a:t>
            </a:r>
          </a:p>
        </p:txBody>
      </p:sp>
    </p:spTree>
    <p:extLst>
      <p:ext uri="{BB962C8B-B14F-4D97-AF65-F5344CB8AC3E}">
        <p14:creationId xmlns:p14="http://schemas.microsoft.com/office/powerpoint/2010/main" val="365006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28194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Mercury</a:t>
            </a:r>
          </a:p>
        </p:txBody>
      </p:sp>
      <p:pic>
        <p:nvPicPr>
          <p:cNvPr id="28675" name="Picture 3" descr="mercury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838200"/>
            <a:ext cx="5138738" cy="5486400"/>
          </a:xfrm>
        </p:spPr>
      </p:pic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2819400" cy="579438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0.38 AU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2819400" cy="1611313"/>
          </a:xfrm>
          <a:prstGeom prst="rect">
            <a:avLst/>
          </a:prstGeom>
          <a:solidFill>
            <a:schemeClr val="bg2">
              <a:alpha val="39999"/>
            </a:schemeClr>
          </a:solidFill>
          <a:ln w="57150" cmpd="thinThick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1 AU = distance from Earth to Sun</a:t>
            </a:r>
          </a:p>
        </p:txBody>
      </p:sp>
    </p:spTree>
    <p:extLst>
      <p:ext uri="{BB962C8B-B14F-4D97-AF65-F5344CB8AC3E}">
        <p14:creationId xmlns:p14="http://schemas.microsoft.com/office/powerpoint/2010/main" val="31483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Venus</a:t>
            </a:r>
          </a:p>
        </p:txBody>
      </p:sp>
      <p:pic>
        <p:nvPicPr>
          <p:cNvPr id="29699" name="Picture 3" descr="VenusGlob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6613" y="1295400"/>
            <a:ext cx="4497387" cy="4627563"/>
          </a:xfrm>
        </p:spPr>
      </p:pic>
      <p:pic>
        <p:nvPicPr>
          <p:cNvPr id="29700" name="Picture 4" descr="VenusV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806700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6019800" y="304800"/>
            <a:ext cx="16541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0.72 AU</a:t>
            </a:r>
          </a:p>
        </p:txBody>
      </p:sp>
    </p:spTree>
    <p:extLst>
      <p:ext uri="{BB962C8B-B14F-4D97-AF65-F5344CB8AC3E}">
        <p14:creationId xmlns:p14="http://schemas.microsoft.com/office/powerpoint/2010/main" val="28594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Earth at night</a:t>
            </a:r>
          </a:p>
        </p:txBody>
      </p:sp>
      <p:pic>
        <p:nvPicPr>
          <p:cNvPr id="30723" name="Picture 3" descr="earthnight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5219700"/>
          </a:xfrm>
        </p:spPr>
      </p:pic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162800" y="303213"/>
            <a:ext cx="10382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>
                    <a:alpha val="3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 AU</a:t>
            </a:r>
          </a:p>
        </p:txBody>
      </p:sp>
    </p:spTree>
    <p:extLst>
      <p:ext uri="{BB962C8B-B14F-4D97-AF65-F5344CB8AC3E}">
        <p14:creationId xmlns:p14="http://schemas.microsoft.com/office/powerpoint/2010/main" val="44855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Flat Earth Society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533400" y="1447800"/>
            <a:ext cx="8229600" cy="2289175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Hi!  I’m a member of the Flat Earth Society.</a:t>
            </a: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endParaRPr lang="en-US" sz="36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6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 Earth is flat, you know that, right?</a:t>
            </a:r>
            <a:endParaRPr lang="en-US" sz="32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4536831" y="5181600"/>
            <a:ext cx="3276600" cy="954107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08000" fontAlgn="auto">
              <a:spcBef>
                <a:spcPts val="0"/>
              </a:spcBef>
              <a:spcAft>
                <a:spcPts val="0"/>
              </a:spcAft>
              <a:tabLst>
                <a:tab pos="623888" algn="l"/>
                <a:tab pos="2176463" algn="l"/>
              </a:tabLst>
              <a:defRPr/>
            </a:pP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don’t think so?  </a:t>
            </a:r>
          </a:p>
          <a:p>
            <a:pPr defTabSz="508000" fontAlgn="auto">
              <a:spcBef>
                <a:spcPts val="0"/>
              </a:spcBef>
              <a:spcAft>
                <a:spcPts val="0"/>
              </a:spcAft>
              <a:tabLst>
                <a:tab pos="623888" algn="l"/>
                <a:tab pos="2176463" algn="l"/>
              </a:tabLst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Prove </a:t>
            </a:r>
            <a:r>
              <a:rPr lang="en-US" sz="28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me wrong…</a:t>
            </a:r>
          </a:p>
        </p:txBody>
      </p:sp>
      <p:pic>
        <p:nvPicPr>
          <p:cNvPr id="34821" name="Picture 4" descr="discworld.jpg"/>
          <p:cNvPicPr>
            <a:picLocks noChangeAspect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2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27432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Mars</a:t>
            </a:r>
          </a:p>
        </p:txBody>
      </p:sp>
      <p:pic>
        <p:nvPicPr>
          <p:cNvPr id="31747" name="Picture 3" descr="Mar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914400"/>
            <a:ext cx="5486400" cy="5486400"/>
          </a:xfrm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066800" y="2541588"/>
            <a:ext cx="1589088" cy="579437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1.52 AU</a:t>
            </a:r>
          </a:p>
        </p:txBody>
      </p:sp>
    </p:spTree>
    <p:extLst>
      <p:ext uri="{BB962C8B-B14F-4D97-AF65-F5344CB8AC3E}">
        <p14:creationId xmlns:p14="http://schemas.microsoft.com/office/powerpoint/2010/main" val="397214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38862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Asteroids!!</a:t>
            </a:r>
          </a:p>
        </p:txBody>
      </p:sp>
      <p:pic>
        <p:nvPicPr>
          <p:cNvPr id="32771" name="Picture 4" descr="asteroid_comp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/>
          <a:stretch>
            <a:fillRect/>
          </a:stretch>
        </p:blipFill>
        <p:spPr bwMode="auto">
          <a:xfrm>
            <a:off x="0" y="3025775"/>
            <a:ext cx="472440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5105400" y="4648200"/>
            <a:ext cx="3200400" cy="2014538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Ceres* 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(above)</a:t>
            </a:r>
          </a:p>
          <a:p>
            <a:pPr algn="l" eaLnBrk="1" hangingPunct="1">
              <a:spcBef>
                <a:spcPct val="50000"/>
              </a:spcBef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Comparison of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Phobos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, Deimos, and </a:t>
            </a:r>
            <a:r>
              <a:rPr lang="en-US" sz="28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Gaspra</a:t>
            </a: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(left)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1793875" cy="701675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2-4 AU</a:t>
            </a:r>
          </a:p>
        </p:txBody>
      </p:sp>
      <p:pic>
        <p:nvPicPr>
          <p:cNvPr id="1026" name="Picture 2" descr="http://cdn4.sci-news.com/images/enlarge/image_2540e-Cer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252"/>
            <a:ext cx="4615070" cy="441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8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762000"/>
            <a:ext cx="2438400" cy="9144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Jupiter</a:t>
            </a:r>
          </a:p>
        </p:txBody>
      </p:sp>
      <p:pic>
        <p:nvPicPr>
          <p:cNvPr id="33795" name="Picture 3" descr="JupiterFull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762000"/>
            <a:ext cx="5083175" cy="5486400"/>
          </a:xfrm>
        </p:spPr>
      </p:pic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6477000" y="2541588"/>
            <a:ext cx="1414463" cy="579437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5.2 AU</a:t>
            </a:r>
          </a:p>
        </p:txBody>
      </p:sp>
    </p:spTree>
    <p:extLst>
      <p:ext uri="{BB962C8B-B14F-4D97-AF65-F5344CB8AC3E}">
        <p14:creationId xmlns:p14="http://schemas.microsoft.com/office/powerpoint/2010/main" val="39136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Saturn</a:t>
            </a:r>
          </a:p>
        </p:txBody>
      </p:sp>
      <p:pic>
        <p:nvPicPr>
          <p:cNvPr id="34819" name="Picture 3" descr="Satu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4038600" y="941388"/>
            <a:ext cx="1417638" cy="579437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9.5 AU</a:t>
            </a:r>
          </a:p>
        </p:txBody>
      </p:sp>
    </p:spTree>
    <p:extLst>
      <p:ext uri="{BB962C8B-B14F-4D97-AF65-F5344CB8AC3E}">
        <p14:creationId xmlns:p14="http://schemas.microsoft.com/office/powerpoint/2010/main" val="37842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Uranus      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248400" y="304800"/>
            <a:ext cx="12684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19 AU</a:t>
            </a:r>
          </a:p>
        </p:txBody>
      </p:sp>
      <p:pic>
        <p:nvPicPr>
          <p:cNvPr id="35844" name="Picture 2" descr="Uranu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" t="7230" r="3732" b="2409"/>
          <a:stretch>
            <a:fillRect/>
          </a:stretch>
        </p:blipFill>
        <p:spPr>
          <a:xfrm>
            <a:off x="1828800" y="990600"/>
            <a:ext cx="5791200" cy="5715000"/>
          </a:xfrm>
        </p:spPr>
      </p:pic>
    </p:spTree>
    <p:extLst>
      <p:ext uri="{BB962C8B-B14F-4D97-AF65-F5344CB8AC3E}">
        <p14:creationId xmlns:p14="http://schemas.microsoft.com/office/powerpoint/2010/main" val="181851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bg2">
              <a:alpha val="39999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Neptune</a:t>
            </a:r>
          </a:p>
        </p:txBody>
      </p:sp>
      <p:pic>
        <p:nvPicPr>
          <p:cNvPr id="36867" name="Picture 3" descr="Neptune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17188" r="17188" b="15625"/>
          <a:stretch>
            <a:fillRect/>
          </a:stretch>
        </p:blipFill>
        <p:spPr>
          <a:xfrm>
            <a:off x="2286000" y="1828800"/>
            <a:ext cx="4572000" cy="4572000"/>
          </a:xfrm>
        </p:spPr>
      </p:pic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3962400" y="1219200"/>
            <a:ext cx="1336675" cy="579438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30 AU</a:t>
            </a:r>
          </a:p>
        </p:txBody>
      </p:sp>
    </p:spTree>
    <p:extLst>
      <p:ext uri="{BB962C8B-B14F-4D97-AF65-F5344CB8AC3E}">
        <p14:creationId xmlns:p14="http://schemas.microsoft.com/office/powerpoint/2010/main" val="59764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792913" y="457200"/>
            <a:ext cx="2351087" cy="2530475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Kuiper </a:t>
            </a:r>
          </a:p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Belt:  </a:t>
            </a:r>
          </a:p>
          <a:p>
            <a:pPr algn="l" eaLnBrk="1" hangingPunct="1">
              <a:defRPr/>
            </a:pPr>
            <a:endParaRPr lang="en-US" sz="400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 eaLnBrk="1" hangingPunct="1">
              <a:defRPr/>
            </a:pPr>
            <a:r>
              <a:rPr lang="en-US" sz="400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30-55 AU</a:t>
            </a:r>
          </a:p>
        </p:txBody>
      </p:sp>
      <p:pic>
        <p:nvPicPr>
          <p:cNvPr id="37891" name="Picture 7" descr="trans-neptunian-pluto-quaoar-se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"/>
          <a:stretch>
            <a:fillRect/>
          </a:stretch>
        </p:blipFill>
        <p:spPr bwMode="auto">
          <a:xfrm>
            <a:off x="0" y="0"/>
            <a:ext cx="6846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71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6715539" y="3457575"/>
            <a:ext cx="2351087" cy="2554545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Kuiper </a:t>
            </a:r>
          </a:p>
          <a:p>
            <a:pPr algn="l" eaLnBrk="1" hangingPunct="1"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Belt:  </a:t>
            </a:r>
          </a:p>
          <a:p>
            <a:pPr algn="l" eaLnBrk="1" hangingPunct="1">
              <a:defRPr/>
            </a:pP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algn="l"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Pluto 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This image of Pluto was taken on Tuesday and was downlinked just before the flyb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1" r="13899"/>
          <a:stretch/>
        </p:blipFill>
        <p:spPr bwMode="auto">
          <a:xfrm>
            <a:off x="29817" y="11370"/>
            <a:ext cx="67056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4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nasa.gov/sites/default/files/thumbnails/image/nh-color-pluto-char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" r="10064"/>
          <a:stretch/>
        </p:blipFill>
        <p:spPr bwMode="auto">
          <a:xfrm>
            <a:off x="0" y="533400"/>
            <a:ext cx="9144000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1600200" y="4800600"/>
            <a:ext cx="6248400" cy="707886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Charon       and         Pluto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74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3657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The Solar System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724400" y="1295400"/>
            <a:ext cx="3962400" cy="525401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Sun: 1 meter diameter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24400" y="2133600"/>
            <a:ext cx="1524000" cy="5207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Mercury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724400" y="2895600"/>
            <a:ext cx="1524000" cy="5207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Venus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1279525" y="4041775"/>
            <a:ext cx="3449638" cy="1651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24400" y="3733800"/>
            <a:ext cx="1524000" cy="5207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Earth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1279525" y="4689475"/>
            <a:ext cx="3449638" cy="1920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4724400" y="4572000"/>
            <a:ext cx="1524000" cy="5207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Mars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1446213" y="5715000"/>
            <a:ext cx="3282950" cy="16002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724400" y="5440363"/>
            <a:ext cx="1524000" cy="520700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8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Jupiter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260475" y="1600200"/>
            <a:ext cx="3468688" cy="16700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1255713" y="2438400"/>
            <a:ext cx="3473450" cy="121443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1265238" y="3203575"/>
            <a:ext cx="3463925" cy="74295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714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animBg="1"/>
      <p:bldP spid="13320" grpId="0" animBg="1"/>
      <p:bldP spid="13322" grpId="0" animBg="1"/>
      <p:bldP spid="13324" grpId="0" animBg="1"/>
      <p:bldP spid="13325" grpId="0" animBg="1"/>
      <p:bldP spid="133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You convinced me…</a:t>
            </a:r>
          </a:p>
        </p:txBody>
      </p:sp>
      <p:sp>
        <p:nvSpPr>
          <p:cNvPr id="190467" name="Text Box 3"/>
          <p:cNvSpPr txBox="1">
            <a:spLocks noChangeArrowheads="1"/>
          </p:cNvSpPr>
          <p:nvPr/>
        </p:nvSpPr>
        <p:spPr bwMode="auto">
          <a:xfrm>
            <a:off x="457200" y="1559169"/>
            <a:ext cx="82296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65138" indent="-465138" defTabSz="508000" fontAlgn="auto">
              <a:spcBef>
                <a:spcPts val="0"/>
              </a:spcBef>
              <a:spcAft>
                <a:spcPts val="0"/>
              </a:spcAft>
              <a:tabLst>
                <a:tab pos="465138" algn="l"/>
                <a:tab pos="623888" algn="l"/>
                <a:tab pos="2176463" algn="l"/>
              </a:tabLst>
              <a:defRPr/>
            </a:pPr>
            <a:r>
              <a:rPr lang="en-US" sz="32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Ok so you were right… the Earth IS a sphere!!</a:t>
            </a:r>
          </a:p>
        </p:txBody>
      </p:sp>
      <p:pic>
        <p:nvPicPr>
          <p:cNvPr id="35844" name="Picture 3" descr="wd_size.jpg"/>
          <p:cNvPicPr>
            <a:picLocks noChangeAspect="1"/>
          </p:cNvPicPr>
          <p:nvPr/>
        </p:nvPicPr>
        <p:blipFill>
          <a:blip r:embed="rId4" cstate="print"/>
          <a:srcRect l="59399" t="18721" r="3008" b="17091"/>
          <a:stretch>
            <a:fillRect/>
          </a:stretch>
        </p:blipFill>
        <p:spPr bwMode="auto">
          <a:xfrm>
            <a:off x="2667000" y="2649415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89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1143000"/>
            <a:ext cx="1828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7575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The Solar System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997450" y="1143000"/>
            <a:ext cx="22098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Sun: 1 meter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2970213" y="1371600"/>
            <a:ext cx="2105025" cy="152400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997450" y="3719513"/>
            <a:ext cx="16764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Uranus</a:t>
            </a: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 flipV="1">
            <a:off x="3362325" y="3122613"/>
            <a:ext cx="1636713" cy="847725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97450" y="2860675"/>
            <a:ext cx="16764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Saturn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 flipH="1" flipV="1">
            <a:off x="3038475" y="2422525"/>
            <a:ext cx="1960563" cy="7032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4997450" y="4579938"/>
            <a:ext cx="16764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Neptune</a:t>
            </a:r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H="1" flipV="1">
            <a:off x="2847975" y="3978275"/>
            <a:ext cx="2151063" cy="8810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997450" y="5438775"/>
            <a:ext cx="16764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Pluto</a:t>
            </a:r>
          </a:p>
        </p:txBody>
      </p:sp>
      <p:sp>
        <p:nvSpPr>
          <p:cNvPr id="15372" name="Line 12"/>
          <p:cNvSpPr>
            <a:spLocks noChangeShapeType="1"/>
          </p:cNvSpPr>
          <p:nvPr/>
        </p:nvSpPr>
        <p:spPr bwMode="auto">
          <a:xfrm flipH="1" flipV="1">
            <a:off x="3001963" y="1963738"/>
            <a:ext cx="2014537" cy="296862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997450" y="2001838"/>
            <a:ext cx="1676400" cy="510012"/>
          </a:xfrm>
          <a:prstGeom prst="rect">
            <a:avLst/>
          </a:prstGeom>
          <a:solidFill>
            <a:srgbClr val="808080">
              <a:alpha val="40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1pPr>
            <a:lvl2pPr marL="37931725" indent="-37474525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5pPr>
            <a:lvl6pPr marL="4572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6pPr>
            <a:lvl7pPr marL="9144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7pPr>
            <a:lvl8pPr marL="13716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8pPr>
            <a:lvl9pPr marL="1828800" eaLnBrk="0" fontAlgn="base" hangingPunct="0">
              <a:lnSpc>
                <a:spcPct val="81000"/>
              </a:lnSpc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buClr>
                <a:srgbClr val="F5E9E9"/>
              </a:buClr>
              <a:buFont typeface="Georgia" charset="0"/>
              <a:buNone/>
            </a:pPr>
            <a:r>
              <a:rPr lang="en-US" sz="27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Jupiter</a:t>
            </a:r>
          </a:p>
        </p:txBody>
      </p:sp>
      <p:sp>
        <p:nvSpPr>
          <p:cNvPr id="33807" name="Rectangle 14"/>
          <p:cNvSpPr>
            <a:spLocks noChangeArrowheads="1"/>
          </p:cNvSpPr>
          <p:nvPr/>
        </p:nvSpPr>
        <p:spPr bwMode="auto">
          <a:xfrm>
            <a:off x="2559050" y="1344613"/>
            <a:ext cx="673100" cy="769937"/>
          </a:xfrm>
          <a:prstGeom prst="rect">
            <a:avLst/>
          </a:prstGeom>
          <a:noFill/>
          <a:ln w="27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Georgia" panose="02040502050405020303" pitchFamily="18" charset="0"/>
            </a:endParaRPr>
          </a:p>
        </p:txBody>
      </p:sp>
      <p:sp>
        <p:nvSpPr>
          <p:cNvPr id="15375" name="Line 15"/>
          <p:cNvSpPr>
            <a:spLocks noChangeShapeType="1"/>
          </p:cNvSpPr>
          <p:nvPr/>
        </p:nvSpPr>
        <p:spPr bwMode="auto">
          <a:xfrm flipH="1">
            <a:off x="2519363" y="5683250"/>
            <a:ext cx="2479675" cy="42863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2091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6" grpId="0" animBg="1"/>
      <p:bldP spid="15368" grpId="0" animBg="1"/>
      <p:bldP spid="15370" grpId="0" animBg="1"/>
      <p:bldP spid="15372" grpId="0" animBg="1"/>
      <p:bldP spid="153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9055"/>
          <a:stretch/>
        </p:blipFill>
        <p:spPr bwMode="auto">
          <a:xfrm>
            <a:off x="0" y="2895600"/>
            <a:ext cx="510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Solar Neighborhood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1371600"/>
            <a:ext cx="9144000" cy="57943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Light Year: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The distance light travels in 1 year.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57943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 </a:t>
            </a:r>
            <a:r>
              <a:rPr lang="en-US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lyr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= 63,240 AU = 5.9x10</a:t>
            </a:r>
            <a:r>
              <a:rPr lang="en-US" baseline="30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12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miles = 2.0x10</a:t>
            </a:r>
            <a:r>
              <a:rPr lang="en-US" baseline="300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13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NC</a:t>
            </a:r>
            <a:endParaRPr lang="en-US" baseline="3000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334000" y="3886200"/>
            <a:ext cx="3657600" cy="156966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Our Nearest Star:</a:t>
            </a:r>
          </a:p>
          <a:p>
            <a:pPr algn="ctr"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Alpha Centauri </a:t>
            </a:r>
          </a:p>
          <a:p>
            <a:pPr algn="ctr"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4.4 </a:t>
            </a:r>
            <a:r>
              <a:rPr lang="en-US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lyr</a:t>
            </a:r>
            <a:endParaRPr lang="en-US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Milky Way: Our Galaxy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86106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70063" indent="-1770063"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Galaxy: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A huge assembly of stars, gas, and dust held together by gravity	</a:t>
            </a:r>
          </a:p>
        </p:txBody>
      </p:sp>
      <p:pic>
        <p:nvPicPr>
          <p:cNvPr id="39940" name="Picture 4" descr="01-17_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0"/>
            <a:ext cx="40386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0" y="2743200"/>
            <a:ext cx="43434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More than 100 billion </a:t>
            </a:r>
            <a:r>
              <a:rPr lang="en-US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stellar systems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495800" y="4144963"/>
            <a:ext cx="4572000" cy="579437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100,000 lyr diameter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495800" y="5105400"/>
            <a:ext cx="45720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If R</a:t>
            </a:r>
            <a:r>
              <a:rPr lang="en-US" baseline="-250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sun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= 1 meter</a:t>
            </a:r>
          </a:p>
          <a:p>
            <a:pPr algn="ctr">
              <a:defRPr/>
            </a:pP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R</a:t>
            </a:r>
            <a:r>
              <a:rPr lang="en-US" baseline="-250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galaxy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= 4.5 AU</a:t>
            </a:r>
          </a:p>
        </p:txBody>
      </p:sp>
    </p:spTree>
    <p:extLst>
      <p:ext uri="{BB962C8B-B14F-4D97-AF65-F5344CB8AC3E}">
        <p14:creationId xmlns:p14="http://schemas.microsoft.com/office/powerpoint/2010/main" val="39983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c_1meter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1" b="5559"/>
          <a:stretch>
            <a:fillRect/>
          </a:stretch>
        </p:blipFill>
        <p:spPr bwMode="auto">
          <a:xfrm>
            <a:off x="1752600" y="0"/>
            <a:ext cx="581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2667000"/>
            <a:ext cx="1673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 sz="3200"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 sz="3200"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 sz="3200"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 sz="32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2800" dirty="0">
                <a:effectLst/>
              </a:rPr>
              <a:t>26,000</a:t>
            </a:r>
          </a:p>
          <a:p>
            <a:pPr algn="l" eaLnBrk="1" hangingPunct="1"/>
            <a:r>
              <a:rPr lang="en-US" sz="2800" dirty="0">
                <a:effectLst/>
              </a:rPr>
              <a:t>light years</a:t>
            </a:r>
          </a:p>
        </p:txBody>
      </p:sp>
    </p:spTree>
    <p:extLst>
      <p:ext uri="{BB962C8B-B14F-4D97-AF65-F5344CB8AC3E}">
        <p14:creationId xmlns:p14="http://schemas.microsoft.com/office/powerpoint/2010/main" val="410018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The Galactic Neighborhood</a:t>
            </a:r>
          </a:p>
        </p:txBody>
      </p:sp>
      <p:pic>
        <p:nvPicPr>
          <p:cNvPr id="41987" name="Picture 3" descr="ANDROMEDA_M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27432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4" descr="Local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581400"/>
            <a:ext cx="39624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m33-rgb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97313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3048000" y="2286000"/>
            <a:ext cx="1981200" cy="1676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3048000" y="4305300"/>
            <a:ext cx="1762125" cy="876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Georgia" panose="02040502050405020303" pitchFamily="18" charset="0"/>
            </a:endParaRP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3886200" y="1187450"/>
            <a:ext cx="4876800" cy="9461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Andromeda:</a:t>
            </a: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2.5 million lyr</a:t>
            </a:r>
          </a:p>
          <a:p>
            <a:pPr algn="ctr">
              <a:defRPr/>
            </a:pP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25 Milky Way diameters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3886200" y="2406650"/>
            <a:ext cx="4876800" cy="9461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2800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M33:</a:t>
            </a: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3 million lyr</a:t>
            </a:r>
          </a:p>
          <a:p>
            <a:pPr algn="ctr">
              <a:defRPr/>
            </a:pP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30 Milky Way diameters</a:t>
            </a:r>
          </a:p>
        </p:txBody>
      </p:sp>
    </p:spTree>
    <p:extLst>
      <p:ext uri="{BB962C8B-B14F-4D97-AF65-F5344CB8AC3E}">
        <p14:creationId xmlns:p14="http://schemas.microsoft.com/office/powerpoint/2010/main" val="231832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Universe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381000" y="1143000"/>
            <a:ext cx="8153400" cy="519113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Universe: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The collection of EVERYTHING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153400" cy="9461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Observable Universe:</a:t>
            </a: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>
              <a:defRPr/>
            </a:pPr>
            <a:r>
              <a:rPr lang="en-US" sz="28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The collection of everything that we can SEE</a:t>
            </a:r>
          </a:p>
        </p:txBody>
      </p:sp>
      <p:pic>
        <p:nvPicPr>
          <p:cNvPr id="43013" name="Picture 5" descr="hubbledee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24200"/>
            <a:ext cx="3602038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4114800" y="5334000"/>
            <a:ext cx="4800600" cy="137318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21796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marL="2293938" algn="l">
              <a:defRPr>
                <a:solidFill>
                  <a:schemeClr val="tx1"/>
                </a:solidFill>
                <a:latin typeface="Arial" charset="0"/>
              </a:defRPr>
            </a:lvl3pPr>
            <a:lvl4pPr marL="2408238" algn="l">
              <a:defRPr>
                <a:solidFill>
                  <a:schemeClr val="tx1"/>
                </a:solidFill>
                <a:latin typeface="Arial" charset="0"/>
              </a:defRPr>
            </a:lvl4pPr>
            <a:lvl5pPr marL="2522538" algn="l">
              <a:defRPr>
                <a:solidFill>
                  <a:schemeClr val="tx1"/>
                </a:solidFill>
                <a:latin typeface="Arial" charset="0"/>
              </a:defRPr>
            </a:lvl5pPr>
            <a:lvl6pPr marL="29797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369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94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513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edge of the </a:t>
            </a:r>
            <a:r>
              <a:rPr lang="en-US" sz="2800" i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observable</a:t>
            </a: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sz="2800" i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universe</a:t>
            </a:r>
            <a:r>
              <a:rPr lang="en-US" sz="2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is approximately 14 billion light years away.</a:t>
            </a:r>
          </a:p>
        </p:txBody>
      </p:sp>
      <p:pic>
        <p:nvPicPr>
          <p:cNvPr id="43015" name="Picture 7" descr="lens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0712" r="2856" b="28328"/>
          <a:stretch>
            <a:fillRect/>
          </a:stretch>
        </p:blipFill>
        <p:spPr bwMode="auto">
          <a:xfrm>
            <a:off x="4191000" y="2895600"/>
            <a:ext cx="464820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03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533400" y="2133600"/>
            <a:ext cx="8229600" cy="6413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 algn="l" defTabSz="508000"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225425" algn="l" defTabSz="508000"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19163" algn="l" defTabSz="508000"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 defTabSz="508000"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 defTabSz="508000"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defTabSz="5080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defTabSz="5080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defTabSz="5080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defTabSz="508000" fontAlgn="base">
              <a:spcBef>
                <a:spcPct val="0"/>
              </a:spcBef>
              <a:spcAft>
                <a:spcPct val="0"/>
              </a:spcAft>
              <a:tabLst>
                <a:tab pos="465138" algn="l"/>
                <a:tab pos="623888" algn="l"/>
                <a:tab pos="21764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36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Universe is Really Big!!</a:t>
            </a:r>
          </a:p>
        </p:txBody>
      </p:sp>
    </p:spTree>
    <p:extLst>
      <p:ext uri="{BB962C8B-B14F-4D97-AF65-F5344CB8AC3E}">
        <p14:creationId xmlns:p14="http://schemas.microsoft.com/office/powerpoint/2010/main" val="9789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Course Goals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838200" y="1371600"/>
            <a:ext cx="7391400" cy="823913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Science vs. Pseudo-science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457200" y="4692650"/>
            <a:ext cx="8153400" cy="15557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How can we apply this to our everyday lives?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495300" y="2667000"/>
            <a:ext cx="8153400" cy="15557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93738" indent="-236538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sz="480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What do we know about the Universe and our place in it?</a:t>
            </a:r>
          </a:p>
        </p:txBody>
      </p:sp>
    </p:spTree>
    <p:extLst>
      <p:ext uri="{BB962C8B-B14F-4D97-AF65-F5344CB8AC3E}">
        <p14:creationId xmlns:p14="http://schemas.microsoft.com/office/powerpoint/2010/main" val="24058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  <p:bldP spid="64517" grpId="0" animBg="1"/>
      <p:bldP spid="645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This Week’s Class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105399"/>
          </a:xfrm>
          <a:solidFill>
            <a:schemeClr val="bg2">
              <a:alpha val="41000"/>
            </a:schemeClr>
          </a:solidFill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Nature of Science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Motions in the sky (stars, planets, the Moon) 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easons</a:t>
            </a:r>
          </a:p>
          <a:p>
            <a:pPr marL="609600" indent="-609600" eaLnBrk="1" hangingPunct="1">
              <a:lnSpc>
                <a:spcPct val="150000"/>
              </a:lnSpc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Astronomical 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scales</a:t>
            </a:r>
          </a:p>
        </p:txBody>
      </p:sp>
    </p:spTree>
    <p:extLst>
      <p:ext uri="{BB962C8B-B14F-4D97-AF65-F5344CB8AC3E}">
        <p14:creationId xmlns:p14="http://schemas.microsoft.com/office/powerpoint/2010/main" val="53615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mirac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333875" cy="525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What is Science?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304800" y="1263521"/>
            <a:ext cx="4114801" cy="4524315"/>
          </a:xfrm>
          <a:prstGeom prst="rect">
            <a:avLst/>
          </a:prstGeom>
          <a:solidFill>
            <a:schemeClr val="bg2">
              <a:alpha val="3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Class Answers</a:t>
            </a: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>
              <a:defRPr/>
            </a:pPr>
            <a:endParaRPr lang="en-US" sz="1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Scientific method</a:t>
            </a: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-exploring, finding clues</a:t>
            </a: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-prove/disprove current beliefs (hypotheses)</a:t>
            </a: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-conducting experiments</a:t>
            </a: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-discover results</a:t>
            </a:r>
          </a:p>
          <a:p>
            <a:pPr>
              <a:defRPr/>
            </a:pPr>
            <a:endParaRPr lang="en-US" sz="1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en-US" sz="1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Reproducible (process)</a:t>
            </a:r>
          </a:p>
          <a:p>
            <a:pPr>
              <a:defRPr/>
            </a:pPr>
            <a:r>
              <a:rPr lang="en-US" sz="18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Study of earth/nature/elements/natural world</a:t>
            </a:r>
          </a:p>
          <a:p>
            <a:pPr>
              <a:defRPr/>
            </a:pPr>
            <a:endParaRPr lang="en-US" sz="18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1800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HUMAN endeavor</a:t>
            </a:r>
            <a:endParaRPr lang="en-US" sz="1800" b="1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927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 Scientific Method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810000" y="1143000"/>
            <a:ext cx="5105400" cy="545465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Key Features:</a:t>
            </a:r>
          </a:p>
          <a:p>
            <a:pPr lvl="1"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Hypotheses are based on </a:t>
            </a: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observations.</a:t>
            </a:r>
          </a:p>
          <a:p>
            <a:pPr lvl="1"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Hypotheses must be </a:t>
            </a: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testable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</a:t>
            </a:r>
          </a:p>
          <a:p>
            <a:pPr lvl="1">
              <a:spcAft>
                <a:spcPct val="50000"/>
              </a:spcAft>
              <a:buFontTx/>
              <a:buChar char="•"/>
              <a:defRPr/>
            </a:pP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If the experimental results contradict the hypothesis, the hypothesis must be revised.</a:t>
            </a:r>
          </a:p>
        </p:txBody>
      </p:sp>
      <p:pic>
        <p:nvPicPr>
          <p:cNvPr id="6148" name="Picture 11" descr="03-25"/>
          <p:cNvPicPr>
            <a:picLocks noChangeAspect="1" noChangeArrowheads="1"/>
          </p:cNvPicPr>
          <p:nvPr/>
        </p:nvPicPr>
        <p:blipFill>
          <a:blip r:embed="rId3">
            <a:lum bright="-4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66800"/>
            <a:ext cx="32575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0" name="AutoShape 12"/>
          <p:cNvSpPr>
            <a:spLocks noChangeArrowheads="1"/>
          </p:cNvSpPr>
          <p:nvPr/>
        </p:nvSpPr>
        <p:spPr bwMode="auto">
          <a:xfrm rot="16200000">
            <a:off x="571500" y="1485900"/>
            <a:ext cx="1447800" cy="457200"/>
          </a:xfrm>
          <a:custGeom>
            <a:avLst/>
            <a:gdLst>
              <a:gd name="T0" fmla="*/ 9250 w 21600"/>
              <a:gd name="T1" fmla="*/ 0 h 21600"/>
              <a:gd name="T2" fmla="*/ 3055 w 21600"/>
              <a:gd name="T3" fmla="*/ 21600 h 21600"/>
              <a:gd name="T4" fmla="*/ 9725 w 21600"/>
              <a:gd name="T5" fmla="*/ 8310 h 21600"/>
              <a:gd name="T6" fmla="*/ 15662 w 21600"/>
              <a:gd name="T7" fmla="*/ 14285 h 21600"/>
              <a:gd name="T8" fmla="*/ 21600 w 21600"/>
              <a:gd name="T9" fmla="*/ 8310 h 21600"/>
              <a:gd name="T10" fmla="*/ 17694720 60000 65536"/>
              <a:gd name="T11" fmla="*/ 589824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8310 h 21600"/>
              <a:gd name="T17" fmla="*/ 611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8144" name="AutoShape 16"/>
          <p:cNvSpPr>
            <a:spLocks noChangeArrowheads="1"/>
          </p:cNvSpPr>
          <p:nvPr/>
        </p:nvSpPr>
        <p:spPr bwMode="auto">
          <a:xfrm rot="10800000">
            <a:off x="2438400" y="1600200"/>
            <a:ext cx="533400" cy="4038600"/>
          </a:xfrm>
          <a:prstGeom prst="curvedRightArrow">
            <a:avLst>
              <a:gd name="adj1" fmla="val 151429"/>
              <a:gd name="adj2" fmla="val 302857"/>
              <a:gd name="adj3" fmla="val 33333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48155" name="Group 27"/>
          <p:cNvGrpSpPr>
            <a:grpSpLocks/>
          </p:cNvGrpSpPr>
          <p:nvPr/>
        </p:nvGrpSpPr>
        <p:grpSpPr bwMode="auto">
          <a:xfrm>
            <a:off x="457200" y="1295400"/>
            <a:ext cx="990600" cy="3657600"/>
            <a:chOff x="288" y="816"/>
            <a:chExt cx="624" cy="2304"/>
          </a:xfrm>
        </p:grpSpPr>
        <p:sp>
          <p:nvSpPr>
            <p:cNvPr id="48150" name="Line 22"/>
            <p:cNvSpPr>
              <a:spLocks noChangeShapeType="1"/>
            </p:cNvSpPr>
            <p:nvPr/>
          </p:nvSpPr>
          <p:spPr bwMode="auto">
            <a:xfrm flipH="1">
              <a:off x="288" y="3120"/>
              <a:ext cx="6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51" name="Line 23"/>
            <p:cNvSpPr>
              <a:spLocks noChangeShapeType="1"/>
            </p:cNvSpPr>
            <p:nvPr/>
          </p:nvSpPr>
          <p:spPr bwMode="auto">
            <a:xfrm flipV="1">
              <a:off x="288" y="816"/>
              <a:ext cx="0" cy="2304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>
              <a:off x="288" y="816"/>
              <a:ext cx="62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8154" name="Line 26"/>
          <p:cNvSpPr>
            <a:spLocks noChangeShapeType="1"/>
          </p:cNvSpPr>
          <p:nvPr/>
        </p:nvSpPr>
        <p:spPr bwMode="auto">
          <a:xfrm flipV="1">
            <a:off x="1676400" y="2438400"/>
            <a:ext cx="0" cy="533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reeform 1"/>
          <p:cNvSpPr/>
          <p:nvPr/>
        </p:nvSpPr>
        <p:spPr bwMode="auto">
          <a:xfrm>
            <a:off x="422031" y="1248508"/>
            <a:ext cx="3270894" cy="5117123"/>
          </a:xfrm>
          <a:custGeom>
            <a:avLst/>
            <a:gdLst>
              <a:gd name="connsiteX0" fmla="*/ 1758461 w 3270894"/>
              <a:gd name="connsiteY0" fmla="*/ 1934307 h 5117123"/>
              <a:gd name="connsiteX1" fmla="*/ 1881554 w 3270894"/>
              <a:gd name="connsiteY1" fmla="*/ 1916723 h 5117123"/>
              <a:gd name="connsiteX2" fmla="*/ 2039815 w 3270894"/>
              <a:gd name="connsiteY2" fmla="*/ 1951892 h 5117123"/>
              <a:gd name="connsiteX3" fmla="*/ 2057400 w 3270894"/>
              <a:gd name="connsiteY3" fmla="*/ 2004646 h 5117123"/>
              <a:gd name="connsiteX4" fmla="*/ 2092569 w 3270894"/>
              <a:gd name="connsiteY4" fmla="*/ 2074984 h 5117123"/>
              <a:gd name="connsiteX5" fmla="*/ 2127738 w 3270894"/>
              <a:gd name="connsiteY5" fmla="*/ 2198077 h 5117123"/>
              <a:gd name="connsiteX6" fmla="*/ 2145323 w 3270894"/>
              <a:gd name="connsiteY6" fmla="*/ 2250830 h 5117123"/>
              <a:gd name="connsiteX7" fmla="*/ 2127738 w 3270894"/>
              <a:gd name="connsiteY7" fmla="*/ 2532184 h 5117123"/>
              <a:gd name="connsiteX8" fmla="*/ 2039815 w 3270894"/>
              <a:gd name="connsiteY8" fmla="*/ 2655277 h 5117123"/>
              <a:gd name="connsiteX9" fmla="*/ 1969477 w 3270894"/>
              <a:gd name="connsiteY9" fmla="*/ 2690446 h 5117123"/>
              <a:gd name="connsiteX10" fmla="*/ 1934307 w 3270894"/>
              <a:gd name="connsiteY10" fmla="*/ 2725615 h 5117123"/>
              <a:gd name="connsiteX11" fmla="*/ 1758461 w 3270894"/>
              <a:gd name="connsiteY11" fmla="*/ 2831123 h 5117123"/>
              <a:gd name="connsiteX12" fmla="*/ 1477107 w 3270894"/>
              <a:gd name="connsiteY12" fmla="*/ 2795954 h 5117123"/>
              <a:gd name="connsiteX13" fmla="*/ 1336431 w 3270894"/>
              <a:gd name="connsiteY13" fmla="*/ 2760784 h 5117123"/>
              <a:gd name="connsiteX14" fmla="*/ 1230923 w 3270894"/>
              <a:gd name="connsiteY14" fmla="*/ 2725615 h 5117123"/>
              <a:gd name="connsiteX15" fmla="*/ 1090246 w 3270894"/>
              <a:gd name="connsiteY15" fmla="*/ 2743200 h 5117123"/>
              <a:gd name="connsiteX16" fmla="*/ 1002323 w 3270894"/>
              <a:gd name="connsiteY16" fmla="*/ 2848707 h 5117123"/>
              <a:gd name="connsiteX17" fmla="*/ 984738 w 3270894"/>
              <a:gd name="connsiteY17" fmla="*/ 2901461 h 5117123"/>
              <a:gd name="connsiteX18" fmla="*/ 949569 w 3270894"/>
              <a:gd name="connsiteY18" fmla="*/ 2954215 h 5117123"/>
              <a:gd name="connsiteX19" fmla="*/ 914400 w 3270894"/>
              <a:gd name="connsiteY19" fmla="*/ 3059723 h 5117123"/>
              <a:gd name="connsiteX20" fmla="*/ 931984 w 3270894"/>
              <a:gd name="connsiteY20" fmla="*/ 3253154 h 5117123"/>
              <a:gd name="connsiteX21" fmla="*/ 1002323 w 3270894"/>
              <a:gd name="connsiteY21" fmla="*/ 3393830 h 5117123"/>
              <a:gd name="connsiteX22" fmla="*/ 984738 w 3270894"/>
              <a:gd name="connsiteY22" fmla="*/ 3692769 h 5117123"/>
              <a:gd name="connsiteX23" fmla="*/ 914400 w 3270894"/>
              <a:gd name="connsiteY23" fmla="*/ 3745523 h 5117123"/>
              <a:gd name="connsiteX24" fmla="*/ 773723 w 3270894"/>
              <a:gd name="connsiteY24" fmla="*/ 3780692 h 5117123"/>
              <a:gd name="connsiteX25" fmla="*/ 474784 w 3270894"/>
              <a:gd name="connsiteY25" fmla="*/ 3763107 h 5117123"/>
              <a:gd name="connsiteX26" fmla="*/ 404446 w 3270894"/>
              <a:gd name="connsiteY26" fmla="*/ 3710354 h 5117123"/>
              <a:gd name="connsiteX27" fmla="*/ 298938 w 3270894"/>
              <a:gd name="connsiteY27" fmla="*/ 3640015 h 5117123"/>
              <a:gd name="connsiteX28" fmla="*/ 140677 w 3270894"/>
              <a:gd name="connsiteY28" fmla="*/ 3516923 h 5117123"/>
              <a:gd name="connsiteX29" fmla="*/ 105507 w 3270894"/>
              <a:gd name="connsiteY29" fmla="*/ 3464169 h 5117123"/>
              <a:gd name="connsiteX30" fmla="*/ 52754 w 3270894"/>
              <a:gd name="connsiteY30" fmla="*/ 3393830 h 5117123"/>
              <a:gd name="connsiteX31" fmla="*/ 0 w 3270894"/>
              <a:gd name="connsiteY31" fmla="*/ 3270738 h 5117123"/>
              <a:gd name="connsiteX32" fmla="*/ 17584 w 3270894"/>
              <a:gd name="connsiteY32" fmla="*/ 2901461 h 5117123"/>
              <a:gd name="connsiteX33" fmla="*/ 70338 w 3270894"/>
              <a:gd name="connsiteY33" fmla="*/ 2655277 h 5117123"/>
              <a:gd name="connsiteX34" fmla="*/ 87923 w 3270894"/>
              <a:gd name="connsiteY34" fmla="*/ 2567354 h 5117123"/>
              <a:gd name="connsiteX35" fmla="*/ 158261 w 3270894"/>
              <a:gd name="connsiteY35" fmla="*/ 2373923 h 5117123"/>
              <a:gd name="connsiteX36" fmla="*/ 211015 w 3270894"/>
              <a:gd name="connsiteY36" fmla="*/ 2233246 h 5117123"/>
              <a:gd name="connsiteX37" fmla="*/ 351692 w 3270894"/>
              <a:gd name="connsiteY37" fmla="*/ 2092569 h 5117123"/>
              <a:gd name="connsiteX38" fmla="*/ 439615 w 3270894"/>
              <a:gd name="connsiteY38" fmla="*/ 2074984 h 5117123"/>
              <a:gd name="connsiteX39" fmla="*/ 509954 w 3270894"/>
              <a:gd name="connsiteY39" fmla="*/ 2057400 h 5117123"/>
              <a:gd name="connsiteX40" fmla="*/ 826477 w 3270894"/>
              <a:gd name="connsiteY40" fmla="*/ 2092569 h 5117123"/>
              <a:gd name="connsiteX41" fmla="*/ 879231 w 3270894"/>
              <a:gd name="connsiteY41" fmla="*/ 2110154 h 5117123"/>
              <a:gd name="connsiteX42" fmla="*/ 967154 w 3270894"/>
              <a:gd name="connsiteY42" fmla="*/ 2198077 h 5117123"/>
              <a:gd name="connsiteX43" fmla="*/ 1002323 w 3270894"/>
              <a:gd name="connsiteY43" fmla="*/ 2268415 h 5117123"/>
              <a:gd name="connsiteX44" fmla="*/ 1019907 w 3270894"/>
              <a:gd name="connsiteY44" fmla="*/ 2338754 h 5117123"/>
              <a:gd name="connsiteX45" fmla="*/ 1090246 w 3270894"/>
              <a:gd name="connsiteY45" fmla="*/ 2426677 h 5117123"/>
              <a:gd name="connsiteX46" fmla="*/ 1828800 w 3270894"/>
              <a:gd name="connsiteY46" fmla="*/ 2409092 h 5117123"/>
              <a:gd name="connsiteX47" fmla="*/ 1934307 w 3270894"/>
              <a:gd name="connsiteY47" fmla="*/ 2391507 h 5117123"/>
              <a:gd name="connsiteX48" fmla="*/ 2092569 w 3270894"/>
              <a:gd name="connsiteY48" fmla="*/ 2338754 h 5117123"/>
              <a:gd name="connsiteX49" fmla="*/ 2286000 w 3270894"/>
              <a:gd name="connsiteY49" fmla="*/ 2215661 h 5117123"/>
              <a:gd name="connsiteX50" fmla="*/ 2321169 w 3270894"/>
              <a:gd name="connsiteY50" fmla="*/ 2162907 h 5117123"/>
              <a:gd name="connsiteX51" fmla="*/ 2356338 w 3270894"/>
              <a:gd name="connsiteY51" fmla="*/ 2039815 h 5117123"/>
              <a:gd name="connsiteX52" fmla="*/ 2338754 w 3270894"/>
              <a:gd name="connsiteY52" fmla="*/ 1652954 h 5117123"/>
              <a:gd name="connsiteX53" fmla="*/ 2321169 w 3270894"/>
              <a:gd name="connsiteY53" fmla="*/ 1547446 h 5117123"/>
              <a:gd name="connsiteX54" fmla="*/ 2286000 w 3270894"/>
              <a:gd name="connsiteY54" fmla="*/ 1477107 h 5117123"/>
              <a:gd name="connsiteX55" fmla="*/ 2250831 w 3270894"/>
              <a:gd name="connsiteY55" fmla="*/ 1336430 h 5117123"/>
              <a:gd name="connsiteX56" fmla="*/ 2215661 w 3270894"/>
              <a:gd name="connsiteY56" fmla="*/ 1301261 h 5117123"/>
              <a:gd name="connsiteX57" fmla="*/ 2198077 w 3270894"/>
              <a:gd name="connsiteY57" fmla="*/ 1248507 h 5117123"/>
              <a:gd name="connsiteX58" fmla="*/ 2162907 w 3270894"/>
              <a:gd name="connsiteY58" fmla="*/ 1213338 h 5117123"/>
              <a:gd name="connsiteX59" fmla="*/ 2074984 w 3270894"/>
              <a:gd name="connsiteY59" fmla="*/ 1107830 h 5117123"/>
              <a:gd name="connsiteX60" fmla="*/ 1951892 w 3270894"/>
              <a:gd name="connsiteY60" fmla="*/ 1037492 h 5117123"/>
              <a:gd name="connsiteX61" fmla="*/ 1828800 w 3270894"/>
              <a:gd name="connsiteY61" fmla="*/ 949569 h 5117123"/>
              <a:gd name="connsiteX62" fmla="*/ 1758461 w 3270894"/>
              <a:gd name="connsiteY62" fmla="*/ 931984 h 5117123"/>
              <a:gd name="connsiteX63" fmla="*/ 1582615 w 3270894"/>
              <a:gd name="connsiteY63" fmla="*/ 844061 h 5117123"/>
              <a:gd name="connsiteX64" fmla="*/ 1494692 w 3270894"/>
              <a:gd name="connsiteY64" fmla="*/ 773723 h 5117123"/>
              <a:gd name="connsiteX65" fmla="*/ 1441938 w 3270894"/>
              <a:gd name="connsiteY65" fmla="*/ 738554 h 5117123"/>
              <a:gd name="connsiteX66" fmla="*/ 1406769 w 3270894"/>
              <a:gd name="connsiteY66" fmla="*/ 703384 h 5117123"/>
              <a:gd name="connsiteX67" fmla="*/ 1354015 w 3270894"/>
              <a:gd name="connsiteY67" fmla="*/ 668215 h 5117123"/>
              <a:gd name="connsiteX68" fmla="*/ 1230923 w 3270894"/>
              <a:gd name="connsiteY68" fmla="*/ 580292 h 5117123"/>
              <a:gd name="connsiteX69" fmla="*/ 1002323 w 3270894"/>
              <a:gd name="connsiteY69" fmla="*/ 615461 h 5117123"/>
              <a:gd name="connsiteX70" fmla="*/ 967154 w 3270894"/>
              <a:gd name="connsiteY70" fmla="*/ 668215 h 5117123"/>
              <a:gd name="connsiteX71" fmla="*/ 931984 w 3270894"/>
              <a:gd name="connsiteY71" fmla="*/ 808892 h 5117123"/>
              <a:gd name="connsiteX72" fmla="*/ 949569 w 3270894"/>
              <a:gd name="connsiteY72" fmla="*/ 1107830 h 5117123"/>
              <a:gd name="connsiteX73" fmla="*/ 984738 w 3270894"/>
              <a:gd name="connsiteY73" fmla="*/ 1178169 h 5117123"/>
              <a:gd name="connsiteX74" fmla="*/ 1019907 w 3270894"/>
              <a:gd name="connsiteY74" fmla="*/ 1283677 h 5117123"/>
              <a:gd name="connsiteX75" fmla="*/ 1090246 w 3270894"/>
              <a:gd name="connsiteY75" fmla="*/ 1582615 h 5117123"/>
              <a:gd name="connsiteX76" fmla="*/ 1107831 w 3270894"/>
              <a:gd name="connsiteY76" fmla="*/ 1670538 h 5117123"/>
              <a:gd name="connsiteX77" fmla="*/ 1143000 w 3270894"/>
              <a:gd name="connsiteY77" fmla="*/ 1740877 h 5117123"/>
              <a:gd name="connsiteX78" fmla="*/ 1178169 w 3270894"/>
              <a:gd name="connsiteY78" fmla="*/ 1846384 h 5117123"/>
              <a:gd name="connsiteX79" fmla="*/ 1213338 w 3270894"/>
              <a:gd name="connsiteY79" fmla="*/ 2004646 h 5117123"/>
              <a:gd name="connsiteX80" fmla="*/ 1266092 w 3270894"/>
              <a:gd name="connsiteY80" fmla="*/ 2145323 h 5117123"/>
              <a:gd name="connsiteX81" fmla="*/ 1283677 w 3270894"/>
              <a:gd name="connsiteY81" fmla="*/ 2233246 h 5117123"/>
              <a:gd name="connsiteX82" fmla="*/ 1248507 w 3270894"/>
              <a:gd name="connsiteY82" fmla="*/ 2602523 h 5117123"/>
              <a:gd name="connsiteX83" fmla="*/ 1213338 w 3270894"/>
              <a:gd name="connsiteY83" fmla="*/ 2655277 h 5117123"/>
              <a:gd name="connsiteX84" fmla="*/ 1143000 w 3270894"/>
              <a:gd name="connsiteY84" fmla="*/ 2795954 h 5117123"/>
              <a:gd name="connsiteX85" fmla="*/ 1107831 w 3270894"/>
              <a:gd name="connsiteY85" fmla="*/ 2848707 h 5117123"/>
              <a:gd name="connsiteX86" fmla="*/ 1072661 w 3270894"/>
              <a:gd name="connsiteY86" fmla="*/ 2883877 h 5117123"/>
              <a:gd name="connsiteX87" fmla="*/ 1019907 w 3270894"/>
              <a:gd name="connsiteY87" fmla="*/ 2954215 h 5117123"/>
              <a:gd name="connsiteX88" fmla="*/ 1037492 w 3270894"/>
              <a:gd name="connsiteY88" fmla="*/ 3675184 h 5117123"/>
              <a:gd name="connsiteX89" fmla="*/ 1072661 w 3270894"/>
              <a:gd name="connsiteY89" fmla="*/ 3763107 h 5117123"/>
              <a:gd name="connsiteX90" fmla="*/ 1125415 w 3270894"/>
              <a:gd name="connsiteY90" fmla="*/ 3851030 h 5117123"/>
              <a:gd name="connsiteX91" fmla="*/ 1160584 w 3270894"/>
              <a:gd name="connsiteY91" fmla="*/ 3921369 h 5117123"/>
              <a:gd name="connsiteX92" fmla="*/ 1230923 w 3270894"/>
              <a:gd name="connsiteY92" fmla="*/ 3991707 h 5117123"/>
              <a:gd name="connsiteX93" fmla="*/ 1354015 w 3270894"/>
              <a:gd name="connsiteY93" fmla="*/ 4149969 h 5117123"/>
              <a:gd name="connsiteX94" fmla="*/ 1424354 w 3270894"/>
              <a:gd name="connsiteY94" fmla="*/ 4185138 h 5117123"/>
              <a:gd name="connsiteX95" fmla="*/ 1547446 w 3270894"/>
              <a:gd name="connsiteY95" fmla="*/ 4290646 h 5117123"/>
              <a:gd name="connsiteX96" fmla="*/ 1635369 w 3270894"/>
              <a:gd name="connsiteY96" fmla="*/ 4501661 h 5117123"/>
              <a:gd name="connsiteX97" fmla="*/ 1652954 w 3270894"/>
              <a:gd name="connsiteY97" fmla="*/ 4572000 h 5117123"/>
              <a:gd name="connsiteX98" fmla="*/ 1600200 w 3270894"/>
              <a:gd name="connsiteY98" fmla="*/ 4677507 h 5117123"/>
              <a:gd name="connsiteX99" fmla="*/ 1582615 w 3270894"/>
              <a:gd name="connsiteY99" fmla="*/ 4730261 h 5117123"/>
              <a:gd name="connsiteX100" fmla="*/ 1512277 w 3270894"/>
              <a:gd name="connsiteY100" fmla="*/ 4783015 h 5117123"/>
              <a:gd name="connsiteX101" fmla="*/ 1336431 w 3270894"/>
              <a:gd name="connsiteY101" fmla="*/ 4888523 h 5117123"/>
              <a:gd name="connsiteX102" fmla="*/ 1019907 w 3270894"/>
              <a:gd name="connsiteY102" fmla="*/ 4923692 h 5117123"/>
              <a:gd name="connsiteX103" fmla="*/ 931984 w 3270894"/>
              <a:gd name="connsiteY103" fmla="*/ 4941277 h 5117123"/>
              <a:gd name="connsiteX104" fmla="*/ 879231 w 3270894"/>
              <a:gd name="connsiteY104" fmla="*/ 4958861 h 5117123"/>
              <a:gd name="connsiteX105" fmla="*/ 808892 w 3270894"/>
              <a:gd name="connsiteY105" fmla="*/ 4976446 h 5117123"/>
              <a:gd name="connsiteX106" fmla="*/ 773723 w 3270894"/>
              <a:gd name="connsiteY106" fmla="*/ 5029200 h 5117123"/>
              <a:gd name="connsiteX107" fmla="*/ 914400 w 3270894"/>
              <a:gd name="connsiteY107" fmla="*/ 5117123 h 5117123"/>
              <a:gd name="connsiteX108" fmla="*/ 1881554 w 3270894"/>
              <a:gd name="connsiteY108" fmla="*/ 5099538 h 5117123"/>
              <a:gd name="connsiteX109" fmla="*/ 1951892 w 3270894"/>
              <a:gd name="connsiteY109" fmla="*/ 5081954 h 5117123"/>
              <a:gd name="connsiteX110" fmla="*/ 2092569 w 3270894"/>
              <a:gd name="connsiteY110" fmla="*/ 5011615 h 5117123"/>
              <a:gd name="connsiteX111" fmla="*/ 2162907 w 3270894"/>
              <a:gd name="connsiteY111" fmla="*/ 4906107 h 5117123"/>
              <a:gd name="connsiteX112" fmla="*/ 2233246 w 3270894"/>
              <a:gd name="connsiteY112" fmla="*/ 4747846 h 5117123"/>
              <a:gd name="connsiteX113" fmla="*/ 2250831 w 3270894"/>
              <a:gd name="connsiteY113" fmla="*/ 4642338 h 5117123"/>
              <a:gd name="connsiteX114" fmla="*/ 2286000 w 3270894"/>
              <a:gd name="connsiteY114" fmla="*/ 4554415 h 5117123"/>
              <a:gd name="connsiteX115" fmla="*/ 2303584 w 3270894"/>
              <a:gd name="connsiteY115" fmla="*/ 4484077 h 5117123"/>
              <a:gd name="connsiteX116" fmla="*/ 2268415 w 3270894"/>
              <a:gd name="connsiteY116" fmla="*/ 4290646 h 5117123"/>
              <a:gd name="connsiteX117" fmla="*/ 2215661 w 3270894"/>
              <a:gd name="connsiteY117" fmla="*/ 4220307 h 5117123"/>
              <a:gd name="connsiteX118" fmla="*/ 2057400 w 3270894"/>
              <a:gd name="connsiteY118" fmla="*/ 4097215 h 5117123"/>
              <a:gd name="connsiteX119" fmla="*/ 1987061 w 3270894"/>
              <a:gd name="connsiteY119" fmla="*/ 4079630 h 5117123"/>
              <a:gd name="connsiteX120" fmla="*/ 1951892 w 3270894"/>
              <a:gd name="connsiteY120" fmla="*/ 4114800 h 5117123"/>
              <a:gd name="connsiteX121" fmla="*/ 2004646 w 3270894"/>
              <a:gd name="connsiteY121" fmla="*/ 4396154 h 5117123"/>
              <a:gd name="connsiteX122" fmla="*/ 2092569 w 3270894"/>
              <a:gd name="connsiteY122" fmla="*/ 4431323 h 5117123"/>
              <a:gd name="connsiteX123" fmla="*/ 2162907 w 3270894"/>
              <a:gd name="connsiteY123" fmla="*/ 4448907 h 5117123"/>
              <a:gd name="connsiteX124" fmla="*/ 2620107 w 3270894"/>
              <a:gd name="connsiteY124" fmla="*/ 4360984 h 5117123"/>
              <a:gd name="connsiteX125" fmla="*/ 2690446 w 3270894"/>
              <a:gd name="connsiteY125" fmla="*/ 4308230 h 5117123"/>
              <a:gd name="connsiteX126" fmla="*/ 2795954 w 3270894"/>
              <a:gd name="connsiteY126" fmla="*/ 4202723 h 5117123"/>
              <a:gd name="connsiteX127" fmla="*/ 2831123 w 3270894"/>
              <a:gd name="connsiteY127" fmla="*/ 4114800 h 5117123"/>
              <a:gd name="connsiteX128" fmla="*/ 2901461 w 3270894"/>
              <a:gd name="connsiteY128" fmla="*/ 3938954 h 5117123"/>
              <a:gd name="connsiteX129" fmla="*/ 2919046 w 3270894"/>
              <a:gd name="connsiteY129" fmla="*/ 3833446 h 5117123"/>
              <a:gd name="connsiteX130" fmla="*/ 2901461 w 3270894"/>
              <a:gd name="connsiteY130" fmla="*/ 3604846 h 5117123"/>
              <a:gd name="connsiteX131" fmla="*/ 2795954 w 3270894"/>
              <a:gd name="connsiteY131" fmla="*/ 3393830 h 5117123"/>
              <a:gd name="connsiteX132" fmla="*/ 2514600 w 3270894"/>
              <a:gd name="connsiteY132" fmla="*/ 3077307 h 5117123"/>
              <a:gd name="connsiteX133" fmla="*/ 2391507 w 3270894"/>
              <a:gd name="connsiteY133" fmla="*/ 3006969 h 5117123"/>
              <a:gd name="connsiteX134" fmla="*/ 2286000 w 3270894"/>
              <a:gd name="connsiteY134" fmla="*/ 2954215 h 5117123"/>
              <a:gd name="connsiteX135" fmla="*/ 2180492 w 3270894"/>
              <a:gd name="connsiteY135" fmla="*/ 2936630 h 5117123"/>
              <a:gd name="connsiteX136" fmla="*/ 1846384 w 3270894"/>
              <a:gd name="connsiteY136" fmla="*/ 3006969 h 5117123"/>
              <a:gd name="connsiteX137" fmla="*/ 1758461 w 3270894"/>
              <a:gd name="connsiteY137" fmla="*/ 3077307 h 5117123"/>
              <a:gd name="connsiteX138" fmla="*/ 1670538 w 3270894"/>
              <a:gd name="connsiteY138" fmla="*/ 3165230 h 5117123"/>
              <a:gd name="connsiteX139" fmla="*/ 1565031 w 3270894"/>
              <a:gd name="connsiteY139" fmla="*/ 3358661 h 5117123"/>
              <a:gd name="connsiteX140" fmla="*/ 1512277 w 3270894"/>
              <a:gd name="connsiteY140" fmla="*/ 3446584 h 5117123"/>
              <a:gd name="connsiteX141" fmla="*/ 1477107 w 3270894"/>
              <a:gd name="connsiteY141" fmla="*/ 3587261 h 5117123"/>
              <a:gd name="connsiteX142" fmla="*/ 1494692 w 3270894"/>
              <a:gd name="connsiteY142" fmla="*/ 3657600 h 5117123"/>
              <a:gd name="connsiteX143" fmla="*/ 1565031 w 3270894"/>
              <a:gd name="connsiteY143" fmla="*/ 3675184 h 5117123"/>
              <a:gd name="connsiteX144" fmla="*/ 1740877 w 3270894"/>
              <a:gd name="connsiteY144" fmla="*/ 3640015 h 5117123"/>
              <a:gd name="connsiteX145" fmla="*/ 1828800 w 3270894"/>
              <a:gd name="connsiteY145" fmla="*/ 3481754 h 5117123"/>
              <a:gd name="connsiteX146" fmla="*/ 1758461 w 3270894"/>
              <a:gd name="connsiteY146" fmla="*/ 3094892 h 5117123"/>
              <a:gd name="connsiteX147" fmla="*/ 1670538 w 3270894"/>
              <a:gd name="connsiteY147" fmla="*/ 3024554 h 5117123"/>
              <a:gd name="connsiteX148" fmla="*/ 1582615 w 3270894"/>
              <a:gd name="connsiteY148" fmla="*/ 3006969 h 5117123"/>
              <a:gd name="connsiteX149" fmla="*/ 1318846 w 3270894"/>
              <a:gd name="connsiteY149" fmla="*/ 3024554 h 5117123"/>
              <a:gd name="connsiteX150" fmla="*/ 931984 w 3270894"/>
              <a:gd name="connsiteY150" fmla="*/ 3305907 h 5117123"/>
              <a:gd name="connsiteX151" fmla="*/ 861646 w 3270894"/>
              <a:gd name="connsiteY151" fmla="*/ 3393830 h 5117123"/>
              <a:gd name="connsiteX152" fmla="*/ 738554 w 3270894"/>
              <a:gd name="connsiteY152" fmla="*/ 3640015 h 5117123"/>
              <a:gd name="connsiteX153" fmla="*/ 685800 w 3270894"/>
              <a:gd name="connsiteY153" fmla="*/ 3727938 h 5117123"/>
              <a:gd name="connsiteX154" fmla="*/ 562707 w 3270894"/>
              <a:gd name="connsiteY154" fmla="*/ 3833446 h 5117123"/>
              <a:gd name="connsiteX155" fmla="*/ 492369 w 3270894"/>
              <a:gd name="connsiteY155" fmla="*/ 3798277 h 5117123"/>
              <a:gd name="connsiteX156" fmla="*/ 457200 w 3270894"/>
              <a:gd name="connsiteY156" fmla="*/ 3692769 h 5117123"/>
              <a:gd name="connsiteX157" fmla="*/ 404446 w 3270894"/>
              <a:gd name="connsiteY157" fmla="*/ 3587261 h 5117123"/>
              <a:gd name="connsiteX158" fmla="*/ 246184 w 3270894"/>
              <a:gd name="connsiteY158" fmla="*/ 3341077 h 5117123"/>
              <a:gd name="connsiteX159" fmla="*/ 175846 w 3270894"/>
              <a:gd name="connsiteY159" fmla="*/ 3200400 h 5117123"/>
              <a:gd name="connsiteX160" fmla="*/ 123092 w 3270894"/>
              <a:gd name="connsiteY160" fmla="*/ 3077307 h 5117123"/>
              <a:gd name="connsiteX161" fmla="*/ 35169 w 3270894"/>
              <a:gd name="connsiteY161" fmla="*/ 2936630 h 5117123"/>
              <a:gd name="connsiteX162" fmla="*/ 17584 w 3270894"/>
              <a:gd name="connsiteY162" fmla="*/ 2848707 h 5117123"/>
              <a:gd name="connsiteX163" fmla="*/ 105507 w 3270894"/>
              <a:gd name="connsiteY163" fmla="*/ 2338754 h 5117123"/>
              <a:gd name="connsiteX164" fmla="*/ 175846 w 3270894"/>
              <a:gd name="connsiteY164" fmla="*/ 2233246 h 5117123"/>
              <a:gd name="connsiteX165" fmla="*/ 509954 w 3270894"/>
              <a:gd name="connsiteY165" fmla="*/ 2074984 h 5117123"/>
              <a:gd name="connsiteX166" fmla="*/ 668215 w 3270894"/>
              <a:gd name="connsiteY166" fmla="*/ 2039815 h 5117123"/>
              <a:gd name="connsiteX167" fmla="*/ 808892 w 3270894"/>
              <a:gd name="connsiteY167" fmla="*/ 1987061 h 5117123"/>
              <a:gd name="connsiteX168" fmla="*/ 1160584 w 3270894"/>
              <a:gd name="connsiteY168" fmla="*/ 2022230 h 5117123"/>
              <a:gd name="connsiteX169" fmla="*/ 1230923 w 3270894"/>
              <a:gd name="connsiteY169" fmla="*/ 2074984 h 5117123"/>
              <a:gd name="connsiteX170" fmla="*/ 1301261 w 3270894"/>
              <a:gd name="connsiteY170" fmla="*/ 2162907 h 5117123"/>
              <a:gd name="connsiteX171" fmla="*/ 1389184 w 3270894"/>
              <a:gd name="connsiteY171" fmla="*/ 2373923 h 5117123"/>
              <a:gd name="connsiteX172" fmla="*/ 1406769 w 3270894"/>
              <a:gd name="connsiteY172" fmla="*/ 2461846 h 5117123"/>
              <a:gd name="connsiteX173" fmla="*/ 1389184 w 3270894"/>
              <a:gd name="connsiteY173" fmla="*/ 2848707 h 5117123"/>
              <a:gd name="connsiteX174" fmla="*/ 1354015 w 3270894"/>
              <a:gd name="connsiteY174" fmla="*/ 2989384 h 5117123"/>
              <a:gd name="connsiteX175" fmla="*/ 1301261 w 3270894"/>
              <a:gd name="connsiteY175" fmla="*/ 3042138 h 5117123"/>
              <a:gd name="connsiteX176" fmla="*/ 1107831 w 3270894"/>
              <a:gd name="connsiteY176" fmla="*/ 2989384 h 5117123"/>
              <a:gd name="connsiteX177" fmla="*/ 931984 w 3270894"/>
              <a:gd name="connsiteY177" fmla="*/ 2725615 h 5117123"/>
              <a:gd name="connsiteX178" fmla="*/ 896815 w 3270894"/>
              <a:gd name="connsiteY178" fmla="*/ 2637692 h 5117123"/>
              <a:gd name="connsiteX179" fmla="*/ 914400 w 3270894"/>
              <a:gd name="connsiteY179" fmla="*/ 2127738 h 5117123"/>
              <a:gd name="connsiteX180" fmla="*/ 984738 w 3270894"/>
              <a:gd name="connsiteY180" fmla="*/ 1916723 h 5117123"/>
              <a:gd name="connsiteX181" fmla="*/ 1055077 w 3270894"/>
              <a:gd name="connsiteY181" fmla="*/ 1811215 h 5117123"/>
              <a:gd name="connsiteX182" fmla="*/ 1178169 w 3270894"/>
              <a:gd name="connsiteY182" fmla="*/ 1652954 h 5117123"/>
              <a:gd name="connsiteX183" fmla="*/ 1336431 w 3270894"/>
              <a:gd name="connsiteY183" fmla="*/ 1529861 h 5117123"/>
              <a:gd name="connsiteX184" fmla="*/ 1406769 w 3270894"/>
              <a:gd name="connsiteY184" fmla="*/ 1477107 h 5117123"/>
              <a:gd name="connsiteX185" fmla="*/ 1459523 w 3270894"/>
              <a:gd name="connsiteY185" fmla="*/ 1424354 h 5117123"/>
              <a:gd name="connsiteX186" fmla="*/ 1529861 w 3270894"/>
              <a:gd name="connsiteY186" fmla="*/ 1406769 h 5117123"/>
              <a:gd name="connsiteX187" fmla="*/ 1688123 w 3270894"/>
              <a:gd name="connsiteY187" fmla="*/ 1389184 h 5117123"/>
              <a:gd name="connsiteX188" fmla="*/ 1723292 w 3270894"/>
              <a:gd name="connsiteY188" fmla="*/ 1441938 h 5117123"/>
              <a:gd name="connsiteX189" fmla="*/ 1828800 w 3270894"/>
              <a:gd name="connsiteY189" fmla="*/ 1652954 h 5117123"/>
              <a:gd name="connsiteX190" fmla="*/ 1863969 w 3270894"/>
              <a:gd name="connsiteY190" fmla="*/ 1723292 h 5117123"/>
              <a:gd name="connsiteX191" fmla="*/ 1776046 w 3270894"/>
              <a:gd name="connsiteY191" fmla="*/ 1758461 h 5117123"/>
              <a:gd name="connsiteX192" fmla="*/ 1705707 w 3270894"/>
              <a:gd name="connsiteY192" fmla="*/ 1705707 h 5117123"/>
              <a:gd name="connsiteX193" fmla="*/ 1617784 w 3270894"/>
              <a:gd name="connsiteY193" fmla="*/ 1652954 h 5117123"/>
              <a:gd name="connsiteX194" fmla="*/ 1371600 w 3270894"/>
              <a:gd name="connsiteY194" fmla="*/ 1494692 h 5117123"/>
              <a:gd name="connsiteX195" fmla="*/ 1037492 w 3270894"/>
              <a:gd name="connsiteY195" fmla="*/ 1230923 h 5117123"/>
              <a:gd name="connsiteX196" fmla="*/ 861646 w 3270894"/>
              <a:gd name="connsiteY196" fmla="*/ 1107830 h 5117123"/>
              <a:gd name="connsiteX197" fmla="*/ 492369 w 3270894"/>
              <a:gd name="connsiteY197" fmla="*/ 861646 h 5117123"/>
              <a:gd name="connsiteX198" fmla="*/ 422031 w 3270894"/>
              <a:gd name="connsiteY198" fmla="*/ 844061 h 5117123"/>
              <a:gd name="connsiteX199" fmla="*/ 386861 w 3270894"/>
              <a:gd name="connsiteY199" fmla="*/ 808892 h 5117123"/>
              <a:gd name="connsiteX200" fmla="*/ 386861 w 3270894"/>
              <a:gd name="connsiteY200" fmla="*/ 580292 h 5117123"/>
              <a:gd name="connsiteX201" fmla="*/ 509954 w 3270894"/>
              <a:gd name="connsiteY201" fmla="*/ 492369 h 5117123"/>
              <a:gd name="connsiteX202" fmla="*/ 633046 w 3270894"/>
              <a:gd name="connsiteY202" fmla="*/ 422030 h 5117123"/>
              <a:gd name="connsiteX203" fmla="*/ 879231 w 3270894"/>
              <a:gd name="connsiteY203" fmla="*/ 404446 h 5117123"/>
              <a:gd name="connsiteX204" fmla="*/ 1881554 w 3270894"/>
              <a:gd name="connsiteY204" fmla="*/ 422030 h 5117123"/>
              <a:gd name="connsiteX205" fmla="*/ 1793631 w 3270894"/>
              <a:gd name="connsiteY205" fmla="*/ 861646 h 5117123"/>
              <a:gd name="connsiteX206" fmla="*/ 1811215 w 3270894"/>
              <a:gd name="connsiteY206" fmla="*/ 1160584 h 5117123"/>
              <a:gd name="connsiteX207" fmla="*/ 1899138 w 3270894"/>
              <a:gd name="connsiteY207" fmla="*/ 1283677 h 5117123"/>
              <a:gd name="connsiteX208" fmla="*/ 1987061 w 3270894"/>
              <a:gd name="connsiteY208" fmla="*/ 1354015 h 5117123"/>
              <a:gd name="connsiteX209" fmla="*/ 2162907 w 3270894"/>
              <a:gd name="connsiteY209" fmla="*/ 1424354 h 5117123"/>
              <a:gd name="connsiteX210" fmla="*/ 2268415 w 3270894"/>
              <a:gd name="connsiteY210" fmla="*/ 1441938 h 5117123"/>
              <a:gd name="connsiteX211" fmla="*/ 2848707 w 3270894"/>
              <a:gd name="connsiteY211" fmla="*/ 1406769 h 5117123"/>
              <a:gd name="connsiteX212" fmla="*/ 2936631 w 3270894"/>
              <a:gd name="connsiteY212" fmla="*/ 1389184 h 5117123"/>
              <a:gd name="connsiteX213" fmla="*/ 3094892 w 3270894"/>
              <a:gd name="connsiteY213" fmla="*/ 1336430 h 5117123"/>
              <a:gd name="connsiteX214" fmla="*/ 3200400 w 3270894"/>
              <a:gd name="connsiteY214" fmla="*/ 1248507 h 5117123"/>
              <a:gd name="connsiteX215" fmla="*/ 3253154 w 3270894"/>
              <a:gd name="connsiteY215" fmla="*/ 1160584 h 5117123"/>
              <a:gd name="connsiteX216" fmla="*/ 3270738 w 3270894"/>
              <a:gd name="connsiteY216" fmla="*/ 1072661 h 5117123"/>
              <a:gd name="connsiteX217" fmla="*/ 3200400 w 3270894"/>
              <a:gd name="connsiteY217" fmla="*/ 791307 h 5117123"/>
              <a:gd name="connsiteX218" fmla="*/ 3112477 w 3270894"/>
              <a:gd name="connsiteY218" fmla="*/ 615461 h 5117123"/>
              <a:gd name="connsiteX219" fmla="*/ 2989384 w 3270894"/>
              <a:gd name="connsiteY219" fmla="*/ 492369 h 5117123"/>
              <a:gd name="connsiteX220" fmla="*/ 2901461 w 3270894"/>
              <a:gd name="connsiteY220" fmla="*/ 404446 h 5117123"/>
              <a:gd name="connsiteX221" fmla="*/ 2831123 w 3270894"/>
              <a:gd name="connsiteY221" fmla="*/ 369277 h 5117123"/>
              <a:gd name="connsiteX222" fmla="*/ 2760784 w 3270894"/>
              <a:gd name="connsiteY222" fmla="*/ 316523 h 5117123"/>
              <a:gd name="connsiteX223" fmla="*/ 2690446 w 3270894"/>
              <a:gd name="connsiteY223" fmla="*/ 298938 h 5117123"/>
              <a:gd name="connsiteX224" fmla="*/ 2549769 w 3270894"/>
              <a:gd name="connsiteY224" fmla="*/ 246184 h 5117123"/>
              <a:gd name="connsiteX225" fmla="*/ 2461846 w 3270894"/>
              <a:gd name="connsiteY225" fmla="*/ 228600 h 5117123"/>
              <a:gd name="connsiteX226" fmla="*/ 2074984 w 3270894"/>
              <a:gd name="connsiteY226" fmla="*/ 298938 h 5117123"/>
              <a:gd name="connsiteX227" fmla="*/ 2057400 w 3270894"/>
              <a:gd name="connsiteY227" fmla="*/ 386861 h 5117123"/>
              <a:gd name="connsiteX228" fmla="*/ 2074984 w 3270894"/>
              <a:gd name="connsiteY228" fmla="*/ 527538 h 5117123"/>
              <a:gd name="connsiteX229" fmla="*/ 2110154 w 3270894"/>
              <a:gd name="connsiteY229" fmla="*/ 562707 h 5117123"/>
              <a:gd name="connsiteX230" fmla="*/ 2180492 w 3270894"/>
              <a:gd name="connsiteY230" fmla="*/ 597877 h 5117123"/>
              <a:gd name="connsiteX231" fmla="*/ 2057400 w 3270894"/>
              <a:gd name="connsiteY231" fmla="*/ 562707 h 5117123"/>
              <a:gd name="connsiteX232" fmla="*/ 1793631 w 3270894"/>
              <a:gd name="connsiteY232" fmla="*/ 422030 h 5117123"/>
              <a:gd name="connsiteX233" fmla="*/ 1740877 w 3270894"/>
              <a:gd name="connsiteY233" fmla="*/ 386861 h 5117123"/>
              <a:gd name="connsiteX234" fmla="*/ 1652954 w 3270894"/>
              <a:gd name="connsiteY234" fmla="*/ 298938 h 5117123"/>
              <a:gd name="connsiteX235" fmla="*/ 1635369 w 3270894"/>
              <a:gd name="connsiteY235" fmla="*/ 35169 h 5117123"/>
              <a:gd name="connsiteX236" fmla="*/ 1740877 w 3270894"/>
              <a:gd name="connsiteY236" fmla="*/ 0 h 5117123"/>
              <a:gd name="connsiteX237" fmla="*/ 1811215 w 3270894"/>
              <a:gd name="connsiteY237" fmla="*/ 35169 h 5117123"/>
              <a:gd name="connsiteX238" fmla="*/ 1740877 w 3270894"/>
              <a:gd name="connsiteY238" fmla="*/ 70338 h 5117123"/>
              <a:gd name="connsiteX239" fmla="*/ 1160584 w 3270894"/>
              <a:gd name="connsiteY239" fmla="*/ 52754 h 5117123"/>
              <a:gd name="connsiteX240" fmla="*/ 1019907 w 3270894"/>
              <a:gd name="connsiteY240" fmla="*/ 17584 h 5117123"/>
              <a:gd name="connsiteX241" fmla="*/ 949569 w 3270894"/>
              <a:gd name="connsiteY241" fmla="*/ 0 h 5117123"/>
              <a:gd name="connsiteX242" fmla="*/ 615461 w 3270894"/>
              <a:gd name="connsiteY242" fmla="*/ 17584 h 5117123"/>
              <a:gd name="connsiteX243" fmla="*/ 545123 w 3270894"/>
              <a:gd name="connsiteY243" fmla="*/ 35169 h 5117123"/>
              <a:gd name="connsiteX244" fmla="*/ 369277 w 3270894"/>
              <a:gd name="connsiteY244" fmla="*/ 123092 h 5117123"/>
              <a:gd name="connsiteX245" fmla="*/ 281354 w 3270894"/>
              <a:gd name="connsiteY245" fmla="*/ 246184 h 5117123"/>
              <a:gd name="connsiteX246" fmla="*/ 246184 w 3270894"/>
              <a:gd name="connsiteY246" fmla="*/ 351692 h 5117123"/>
              <a:gd name="connsiteX247" fmla="*/ 263769 w 3270894"/>
              <a:gd name="connsiteY247" fmla="*/ 439615 h 5117123"/>
              <a:gd name="connsiteX248" fmla="*/ 316523 w 3270894"/>
              <a:gd name="connsiteY248" fmla="*/ 492369 h 5117123"/>
              <a:gd name="connsiteX249" fmla="*/ 615461 w 3270894"/>
              <a:gd name="connsiteY249" fmla="*/ 615461 h 5117123"/>
              <a:gd name="connsiteX250" fmla="*/ 808892 w 3270894"/>
              <a:gd name="connsiteY250" fmla="*/ 668215 h 5117123"/>
              <a:gd name="connsiteX251" fmla="*/ 1037492 w 3270894"/>
              <a:gd name="connsiteY251" fmla="*/ 703384 h 5117123"/>
              <a:gd name="connsiteX252" fmla="*/ 1266092 w 3270894"/>
              <a:gd name="connsiteY252" fmla="*/ 720969 h 5117123"/>
              <a:gd name="connsiteX253" fmla="*/ 1354015 w 3270894"/>
              <a:gd name="connsiteY253" fmla="*/ 756138 h 5117123"/>
              <a:gd name="connsiteX254" fmla="*/ 1406769 w 3270894"/>
              <a:gd name="connsiteY254" fmla="*/ 773723 h 5117123"/>
              <a:gd name="connsiteX255" fmla="*/ 1582615 w 3270894"/>
              <a:gd name="connsiteY255" fmla="*/ 844061 h 5117123"/>
              <a:gd name="connsiteX256" fmla="*/ 1723292 w 3270894"/>
              <a:gd name="connsiteY256" fmla="*/ 931984 h 5117123"/>
              <a:gd name="connsiteX257" fmla="*/ 1934307 w 3270894"/>
              <a:gd name="connsiteY257" fmla="*/ 1160584 h 5117123"/>
              <a:gd name="connsiteX258" fmla="*/ 2022231 w 3270894"/>
              <a:gd name="connsiteY258" fmla="*/ 1354015 h 5117123"/>
              <a:gd name="connsiteX259" fmla="*/ 2039815 w 3270894"/>
              <a:gd name="connsiteY259" fmla="*/ 1424354 h 5117123"/>
              <a:gd name="connsiteX260" fmla="*/ 1951892 w 3270894"/>
              <a:gd name="connsiteY260" fmla="*/ 1793630 h 5117123"/>
              <a:gd name="connsiteX261" fmla="*/ 1811215 w 3270894"/>
              <a:gd name="connsiteY261" fmla="*/ 1916723 h 5117123"/>
              <a:gd name="connsiteX262" fmla="*/ 1758461 w 3270894"/>
              <a:gd name="connsiteY262" fmla="*/ 1969477 h 5117123"/>
              <a:gd name="connsiteX263" fmla="*/ 1670538 w 3270894"/>
              <a:gd name="connsiteY263" fmla="*/ 2004646 h 5117123"/>
              <a:gd name="connsiteX264" fmla="*/ 1529861 w 3270894"/>
              <a:gd name="connsiteY264" fmla="*/ 2074984 h 5117123"/>
              <a:gd name="connsiteX265" fmla="*/ 1283677 w 3270894"/>
              <a:gd name="connsiteY265" fmla="*/ 2092569 h 5117123"/>
              <a:gd name="connsiteX266" fmla="*/ 1143000 w 3270894"/>
              <a:gd name="connsiteY266" fmla="*/ 2180492 h 5117123"/>
              <a:gd name="connsiteX267" fmla="*/ 1213338 w 3270894"/>
              <a:gd name="connsiteY267" fmla="*/ 2497015 h 5117123"/>
              <a:gd name="connsiteX268" fmla="*/ 1283677 w 3270894"/>
              <a:gd name="connsiteY268" fmla="*/ 2567354 h 5117123"/>
              <a:gd name="connsiteX269" fmla="*/ 1336431 w 3270894"/>
              <a:gd name="connsiteY269" fmla="*/ 2584938 h 5117123"/>
              <a:gd name="connsiteX270" fmla="*/ 1389184 w 3270894"/>
              <a:gd name="connsiteY270" fmla="*/ 2620107 h 5117123"/>
              <a:gd name="connsiteX271" fmla="*/ 1459523 w 3270894"/>
              <a:gd name="connsiteY271" fmla="*/ 2637692 h 5117123"/>
              <a:gd name="connsiteX272" fmla="*/ 1565031 w 3270894"/>
              <a:gd name="connsiteY272" fmla="*/ 2655277 h 5117123"/>
              <a:gd name="connsiteX273" fmla="*/ 1652954 w 3270894"/>
              <a:gd name="connsiteY273" fmla="*/ 2672861 h 5117123"/>
              <a:gd name="connsiteX274" fmla="*/ 1916723 w 3270894"/>
              <a:gd name="connsiteY274" fmla="*/ 2655277 h 5117123"/>
              <a:gd name="connsiteX275" fmla="*/ 2004646 w 3270894"/>
              <a:gd name="connsiteY275" fmla="*/ 2620107 h 5117123"/>
              <a:gd name="connsiteX276" fmla="*/ 2057400 w 3270894"/>
              <a:gd name="connsiteY276" fmla="*/ 2602523 h 5117123"/>
              <a:gd name="connsiteX277" fmla="*/ 2233246 w 3270894"/>
              <a:gd name="connsiteY277" fmla="*/ 2620107 h 5117123"/>
              <a:gd name="connsiteX278" fmla="*/ 2303584 w 3270894"/>
              <a:gd name="connsiteY278" fmla="*/ 2655277 h 5117123"/>
              <a:gd name="connsiteX279" fmla="*/ 2356338 w 3270894"/>
              <a:gd name="connsiteY279" fmla="*/ 2672861 h 5117123"/>
              <a:gd name="connsiteX280" fmla="*/ 2391507 w 3270894"/>
              <a:gd name="connsiteY280" fmla="*/ 2725615 h 5117123"/>
              <a:gd name="connsiteX281" fmla="*/ 2426677 w 3270894"/>
              <a:gd name="connsiteY281" fmla="*/ 2760784 h 5117123"/>
              <a:gd name="connsiteX282" fmla="*/ 2479431 w 3270894"/>
              <a:gd name="connsiteY282" fmla="*/ 2848707 h 5117123"/>
              <a:gd name="connsiteX283" fmla="*/ 2532184 w 3270894"/>
              <a:gd name="connsiteY283" fmla="*/ 2901461 h 5117123"/>
              <a:gd name="connsiteX284" fmla="*/ 2602523 w 3270894"/>
              <a:gd name="connsiteY284" fmla="*/ 3042138 h 5117123"/>
              <a:gd name="connsiteX285" fmla="*/ 2567354 w 3270894"/>
              <a:gd name="connsiteY285" fmla="*/ 3323492 h 5117123"/>
              <a:gd name="connsiteX286" fmla="*/ 2497015 w 3270894"/>
              <a:gd name="connsiteY286" fmla="*/ 3499338 h 5117123"/>
              <a:gd name="connsiteX287" fmla="*/ 2444261 w 3270894"/>
              <a:gd name="connsiteY287" fmla="*/ 3640015 h 5117123"/>
              <a:gd name="connsiteX288" fmla="*/ 2391507 w 3270894"/>
              <a:gd name="connsiteY288" fmla="*/ 3710354 h 5117123"/>
              <a:gd name="connsiteX289" fmla="*/ 2303584 w 3270894"/>
              <a:gd name="connsiteY289" fmla="*/ 3868615 h 5117123"/>
              <a:gd name="connsiteX290" fmla="*/ 2250831 w 3270894"/>
              <a:gd name="connsiteY290" fmla="*/ 3938954 h 5117123"/>
              <a:gd name="connsiteX291" fmla="*/ 2180492 w 3270894"/>
              <a:gd name="connsiteY291" fmla="*/ 4062046 h 5117123"/>
              <a:gd name="connsiteX292" fmla="*/ 2057400 w 3270894"/>
              <a:gd name="connsiteY292" fmla="*/ 4149969 h 5117123"/>
              <a:gd name="connsiteX293" fmla="*/ 1987061 w 3270894"/>
              <a:gd name="connsiteY293" fmla="*/ 4167554 h 5117123"/>
              <a:gd name="connsiteX294" fmla="*/ 1758461 w 3270894"/>
              <a:gd name="connsiteY294" fmla="*/ 4149969 h 5117123"/>
              <a:gd name="connsiteX295" fmla="*/ 1477107 w 3270894"/>
              <a:gd name="connsiteY295" fmla="*/ 4044461 h 5117123"/>
              <a:gd name="connsiteX296" fmla="*/ 1389184 w 3270894"/>
              <a:gd name="connsiteY296" fmla="*/ 4009292 h 5117123"/>
              <a:gd name="connsiteX297" fmla="*/ 1002323 w 3270894"/>
              <a:gd name="connsiteY297" fmla="*/ 4026877 h 5117123"/>
              <a:gd name="connsiteX298" fmla="*/ 967154 w 3270894"/>
              <a:gd name="connsiteY298" fmla="*/ 4079630 h 5117123"/>
              <a:gd name="connsiteX299" fmla="*/ 1037492 w 3270894"/>
              <a:gd name="connsiteY299" fmla="*/ 4237892 h 5117123"/>
              <a:gd name="connsiteX300" fmla="*/ 1090246 w 3270894"/>
              <a:gd name="connsiteY300" fmla="*/ 4255477 h 5117123"/>
              <a:gd name="connsiteX301" fmla="*/ 1213338 w 3270894"/>
              <a:gd name="connsiteY301" fmla="*/ 4413738 h 5117123"/>
              <a:gd name="connsiteX302" fmla="*/ 1195754 w 3270894"/>
              <a:gd name="connsiteY302" fmla="*/ 4484077 h 5117123"/>
              <a:gd name="connsiteX303" fmla="*/ 1107831 w 3270894"/>
              <a:gd name="connsiteY303" fmla="*/ 4501661 h 5117123"/>
              <a:gd name="connsiteX304" fmla="*/ 756138 w 3270894"/>
              <a:gd name="connsiteY304" fmla="*/ 4484077 h 5117123"/>
              <a:gd name="connsiteX305" fmla="*/ 527538 w 3270894"/>
              <a:gd name="connsiteY305" fmla="*/ 4413738 h 5117123"/>
              <a:gd name="connsiteX306" fmla="*/ 369277 w 3270894"/>
              <a:gd name="connsiteY306" fmla="*/ 4378569 h 5117123"/>
              <a:gd name="connsiteX307" fmla="*/ 298938 w 3270894"/>
              <a:gd name="connsiteY307" fmla="*/ 4360984 h 5117123"/>
              <a:gd name="connsiteX308" fmla="*/ 228600 w 3270894"/>
              <a:gd name="connsiteY308" fmla="*/ 4325815 h 5117123"/>
              <a:gd name="connsiteX309" fmla="*/ 175846 w 3270894"/>
              <a:gd name="connsiteY309" fmla="*/ 4308230 h 5117123"/>
              <a:gd name="connsiteX310" fmla="*/ 158261 w 3270894"/>
              <a:gd name="connsiteY310" fmla="*/ 4448907 h 5117123"/>
              <a:gd name="connsiteX311" fmla="*/ 140677 w 3270894"/>
              <a:gd name="connsiteY311" fmla="*/ 4501661 h 5117123"/>
              <a:gd name="connsiteX312" fmla="*/ 158261 w 3270894"/>
              <a:gd name="connsiteY312" fmla="*/ 4747846 h 5117123"/>
              <a:gd name="connsiteX313" fmla="*/ 193431 w 3270894"/>
              <a:gd name="connsiteY313" fmla="*/ 4783015 h 5117123"/>
              <a:gd name="connsiteX314" fmla="*/ 369277 w 3270894"/>
              <a:gd name="connsiteY314" fmla="*/ 4853354 h 5117123"/>
              <a:gd name="connsiteX315" fmla="*/ 597877 w 3270894"/>
              <a:gd name="connsiteY315" fmla="*/ 4835769 h 5117123"/>
              <a:gd name="connsiteX316" fmla="*/ 738554 w 3270894"/>
              <a:gd name="connsiteY316" fmla="*/ 4730261 h 5117123"/>
              <a:gd name="connsiteX317" fmla="*/ 773723 w 3270894"/>
              <a:gd name="connsiteY317" fmla="*/ 4677507 h 5117123"/>
              <a:gd name="connsiteX318" fmla="*/ 791307 w 3270894"/>
              <a:gd name="connsiteY318" fmla="*/ 4624754 h 5117123"/>
              <a:gd name="connsiteX319" fmla="*/ 861646 w 3270894"/>
              <a:gd name="connsiteY319" fmla="*/ 4607169 h 5117123"/>
              <a:gd name="connsiteX320" fmla="*/ 949569 w 3270894"/>
              <a:gd name="connsiteY320" fmla="*/ 4589584 h 5117123"/>
              <a:gd name="connsiteX321" fmla="*/ 1459523 w 3270894"/>
              <a:gd name="connsiteY321" fmla="*/ 4642338 h 5117123"/>
              <a:gd name="connsiteX322" fmla="*/ 1529861 w 3270894"/>
              <a:gd name="connsiteY322" fmla="*/ 4677507 h 5117123"/>
              <a:gd name="connsiteX323" fmla="*/ 1652954 w 3270894"/>
              <a:gd name="connsiteY323" fmla="*/ 4730261 h 5117123"/>
              <a:gd name="connsiteX324" fmla="*/ 1723292 w 3270894"/>
              <a:gd name="connsiteY324" fmla="*/ 4765430 h 5117123"/>
              <a:gd name="connsiteX325" fmla="*/ 1863969 w 3270894"/>
              <a:gd name="connsiteY325" fmla="*/ 4818184 h 5117123"/>
              <a:gd name="connsiteX326" fmla="*/ 1899138 w 3270894"/>
              <a:gd name="connsiteY326" fmla="*/ 4853354 h 5117123"/>
              <a:gd name="connsiteX327" fmla="*/ 1951892 w 3270894"/>
              <a:gd name="connsiteY327" fmla="*/ 4870938 h 5117123"/>
              <a:gd name="connsiteX328" fmla="*/ 1987061 w 3270894"/>
              <a:gd name="connsiteY328" fmla="*/ 4923692 h 5117123"/>
              <a:gd name="connsiteX329" fmla="*/ 2022231 w 3270894"/>
              <a:gd name="connsiteY329" fmla="*/ 4958861 h 5117123"/>
              <a:gd name="connsiteX330" fmla="*/ 2074984 w 3270894"/>
              <a:gd name="connsiteY330" fmla="*/ 5029200 h 5117123"/>
              <a:gd name="connsiteX331" fmla="*/ 2180492 w 3270894"/>
              <a:gd name="connsiteY331" fmla="*/ 5046784 h 5117123"/>
              <a:gd name="connsiteX332" fmla="*/ 2233246 w 3270894"/>
              <a:gd name="connsiteY332" fmla="*/ 5064369 h 5117123"/>
              <a:gd name="connsiteX333" fmla="*/ 2567354 w 3270894"/>
              <a:gd name="connsiteY333" fmla="*/ 5011615 h 5117123"/>
              <a:gd name="connsiteX334" fmla="*/ 2655277 w 3270894"/>
              <a:gd name="connsiteY334" fmla="*/ 4958861 h 5117123"/>
              <a:gd name="connsiteX335" fmla="*/ 2760784 w 3270894"/>
              <a:gd name="connsiteY335" fmla="*/ 4906107 h 5117123"/>
              <a:gd name="connsiteX336" fmla="*/ 2901461 w 3270894"/>
              <a:gd name="connsiteY336" fmla="*/ 4783015 h 5117123"/>
              <a:gd name="connsiteX337" fmla="*/ 2971800 w 3270894"/>
              <a:gd name="connsiteY337" fmla="*/ 4730261 h 5117123"/>
              <a:gd name="connsiteX338" fmla="*/ 3077307 w 3270894"/>
              <a:gd name="connsiteY338" fmla="*/ 4484077 h 5117123"/>
              <a:gd name="connsiteX339" fmla="*/ 3094892 w 3270894"/>
              <a:gd name="connsiteY339" fmla="*/ 4290646 h 5117123"/>
              <a:gd name="connsiteX340" fmla="*/ 3077307 w 3270894"/>
              <a:gd name="connsiteY340" fmla="*/ 3657600 h 5117123"/>
              <a:gd name="connsiteX341" fmla="*/ 3042138 w 3270894"/>
              <a:gd name="connsiteY341" fmla="*/ 3587261 h 5117123"/>
              <a:gd name="connsiteX342" fmla="*/ 3006969 w 3270894"/>
              <a:gd name="connsiteY342" fmla="*/ 3499338 h 5117123"/>
              <a:gd name="connsiteX343" fmla="*/ 2971800 w 3270894"/>
              <a:gd name="connsiteY343" fmla="*/ 3393830 h 5117123"/>
              <a:gd name="connsiteX344" fmla="*/ 2901461 w 3270894"/>
              <a:gd name="connsiteY344" fmla="*/ 3305907 h 5117123"/>
              <a:gd name="connsiteX345" fmla="*/ 2795954 w 3270894"/>
              <a:gd name="connsiteY345" fmla="*/ 3200400 h 5117123"/>
              <a:gd name="connsiteX346" fmla="*/ 2725615 w 3270894"/>
              <a:gd name="connsiteY346" fmla="*/ 3182815 h 5117123"/>
              <a:gd name="connsiteX347" fmla="*/ 2532184 w 3270894"/>
              <a:gd name="connsiteY347" fmla="*/ 3200400 h 5117123"/>
              <a:gd name="connsiteX348" fmla="*/ 2444261 w 3270894"/>
              <a:gd name="connsiteY348" fmla="*/ 3235569 h 5117123"/>
              <a:gd name="connsiteX349" fmla="*/ 2338754 w 3270894"/>
              <a:gd name="connsiteY349" fmla="*/ 3270738 h 5117123"/>
              <a:gd name="connsiteX350" fmla="*/ 2233246 w 3270894"/>
              <a:gd name="connsiteY350" fmla="*/ 3323492 h 5117123"/>
              <a:gd name="connsiteX351" fmla="*/ 2127738 w 3270894"/>
              <a:gd name="connsiteY351" fmla="*/ 3358661 h 5117123"/>
              <a:gd name="connsiteX352" fmla="*/ 1987061 w 3270894"/>
              <a:gd name="connsiteY352" fmla="*/ 3446584 h 5117123"/>
              <a:gd name="connsiteX353" fmla="*/ 1828800 w 3270894"/>
              <a:gd name="connsiteY353" fmla="*/ 3516923 h 5117123"/>
              <a:gd name="connsiteX354" fmla="*/ 1776046 w 3270894"/>
              <a:gd name="connsiteY354" fmla="*/ 3534507 h 5117123"/>
              <a:gd name="connsiteX355" fmla="*/ 1723292 w 3270894"/>
              <a:gd name="connsiteY355" fmla="*/ 3569677 h 5117123"/>
              <a:gd name="connsiteX356" fmla="*/ 1670538 w 3270894"/>
              <a:gd name="connsiteY356" fmla="*/ 3587261 h 5117123"/>
              <a:gd name="connsiteX357" fmla="*/ 1529861 w 3270894"/>
              <a:gd name="connsiteY357" fmla="*/ 3640015 h 5117123"/>
              <a:gd name="connsiteX358" fmla="*/ 1441938 w 3270894"/>
              <a:gd name="connsiteY358" fmla="*/ 3657600 h 5117123"/>
              <a:gd name="connsiteX359" fmla="*/ 1336431 w 3270894"/>
              <a:gd name="connsiteY359" fmla="*/ 3640015 h 5117123"/>
              <a:gd name="connsiteX360" fmla="*/ 1213338 w 3270894"/>
              <a:gd name="connsiteY360" fmla="*/ 3552092 h 5117123"/>
              <a:gd name="connsiteX361" fmla="*/ 1143000 w 3270894"/>
              <a:gd name="connsiteY361" fmla="*/ 3516923 h 5117123"/>
              <a:gd name="connsiteX362" fmla="*/ 984738 w 3270894"/>
              <a:gd name="connsiteY362" fmla="*/ 3341077 h 5117123"/>
              <a:gd name="connsiteX363" fmla="*/ 879231 w 3270894"/>
              <a:gd name="connsiteY363" fmla="*/ 3253154 h 5117123"/>
              <a:gd name="connsiteX364" fmla="*/ 791307 w 3270894"/>
              <a:gd name="connsiteY364" fmla="*/ 3112477 h 5117123"/>
              <a:gd name="connsiteX365" fmla="*/ 720969 w 3270894"/>
              <a:gd name="connsiteY365" fmla="*/ 3024554 h 5117123"/>
              <a:gd name="connsiteX366" fmla="*/ 633046 w 3270894"/>
              <a:gd name="connsiteY366" fmla="*/ 2883877 h 5117123"/>
              <a:gd name="connsiteX367" fmla="*/ 527538 w 3270894"/>
              <a:gd name="connsiteY367" fmla="*/ 2725615 h 5117123"/>
              <a:gd name="connsiteX368" fmla="*/ 457200 w 3270894"/>
              <a:gd name="connsiteY368" fmla="*/ 2620107 h 5117123"/>
              <a:gd name="connsiteX369" fmla="*/ 422031 w 3270894"/>
              <a:gd name="connsiteY369" fmla="*/ 2567354 h 5117123"/>
              <a:gd name="connsiteX370" fmla="*/ 351692 w 3270894"/>
              <a:gd name="connsiteY370" fmla="*/ 2479430 h 5117123"/>
              <a:gd name="connsiteX371" fmla="*/ 492369 w 3270894"/>
              <a:gd name="connsiteY371" fmla="*/ 2321169 h 5117123"/>
              <a:gd name="connsiteX372" fmla="*/ 545123 w 3270894"/>
              <a:gd name="connsiteY372" fmla="*/ 2268415 h 5117123"/>
              <a:gd name="connsiteX373" fmla="*/ 650631 w 3270894"/>
              <a:gd name="connsiteY373" fmla="*/ 2180492 h 5117123"/>
              <a:gd name="connsiteX374" fmla="*/ 703384 w 3270894"/>
              <a:gd name="connsiteY374" fmla="*/ 2110154 h 5117123"/>
              <a:gd name="connsiteX375" fmla="*/ 756138 w 3270894"/>
              <a:gd name="connsiteY375" fmla="*/ 2057400 h 5117123"/>
              <a:gd name="connsiteX376" fmla="*/ 879231 w 3270894"/>
              <a:gd name="connsiteY376" fmla="*/ 1899138 h 5117123"/>
              <a:gd name="connsiteX377" fmla="*/ 949569 w 3270894"/>
              <a:gd name="connsiteY377" fmla="*/ 1846384 h 5117123"/>
              <a:gd name="connsiteX378" fmla="*/ 1002323 w 3270894"/>
              <a:gd name="connsiteY378" fmla="*/ 1811215 h 5117123"/>
              <a:gd name="connsiteX379" fmla="*/ 1283677 w 3270894"/>
              <a:gd name="connsiteY379" fmla="*/ 1776046 h 5117123"/>
              <a:gd name="connsiteX380" fmla="*/ 1336431 w 3270894"/>
              <a:gd name="connsiteY380" fmla="*/ 1635369 h 5117123"/>
              <a:gd name="connsiteX381" fmla="*/ 1318846 w 3270894"/>
              <a:gd name="connsiteY381" fmla="*/ 1582615 h 5117123"/>
              <a:gd name="connsiteX382" fmla="*/ 1213338 w 3270894"/>
              <a:gd name="connsiteY382" fmla="*/ 1512277 h 5117123"/>
              <a:gd name="connsiteX383" fmla="*/ 1055077 w 3270894"/>
              <a:gd name="connsiteY383" fmla="*/ 1424354 h 5117123"/>
              <a:gd name="connsiteX384" fmla="*/ 1019907 w 3270894"/>
              <a:gd name="connsiteY384" fmla="*/ 1389184 h 5117123"/>
              <a:gd name="connsiteX385" fmla="*/ 914400 w 3270894"/>
              <a:gd name="connsiteY385" fmla="*/ 1318846 h 5117123"/>
              <a:gd name="connsiteX386" fmla="*/ 879231 w 3270894"/>
              <a:gd name="connsiteY386" fmla="*/ 1266092 h 5117123"/>
              <a:gd name="connsiteX387" fmla="*/ 791307 w 3270894"/>
              <a:gd name="connsiteY387" fmla="*/ 1178169 h 5117123"/>
              <a:gd name="connsiteX388" fmla="*/ 756138 w 3270894"/>
              <a:gd name="connsiteY388" fmla="*/ 1072661 h 5117123"/>
              <a:gd name="connsiteX389" fmla="*/ 738554 w 3270894"/>
              <a:gd name="connsiteY389" fmla="*/ 1019907 h 5117123"/>
              <a:gd name="connsiteX390" fmla="*/ 756138 w 3270894"/>
              <a:gd name="connsiteY390" fmla="*/ 967154 h 5117123"/>
              <a:gd name="connsiteX391" fmla="*/ 967154 w 3270894"/>
              <a:gd name="connsiteY391" fmla="*/ 879230 h 5117123"/>
              <a:gd name="connsiteX392" fmla="*/ 1160584 w 3270894"/>
              <a:gd name="connsiteY392" fmla="*/ 896815 h 5117123"/>
              <a:gd name="connsiteX393" fmla="*/ 1213338 w 3270894"/>
              <a:gd name="connsiteY393" fmla="*/ 914400 h 5117123"/>
              <a:gd name="connsiteX394" fmla="*/ 1266092 w 3270894"/>
              <a:gd name="connsiteY394" fmla="*/ 967154 h 5117123"/>
              <a:gd name="connsiteX395" fmla="*/ 1318846 w 3270894"/>
              <a:gd name="connsiteY395" fmla="*/ 1002323 h 5117123"/>
              <a:gd name="connsiteX396" fmla="*/ 1336431 w 3270894"/>
              <a:gd name="connsiteY396" fmla="*/ 1055077 h 5117123"/>
              <a:gd name="connsiteX397" fmla="*/ 1213338 w 3270894"/>
              <a:gd name="connsiteY397" fmla="*/ 1160584 h 5117123"/>
              <a:gd name="connsiteX398" fmla="*/ 158261 w 3270894"/>
              <a:gd name="connsiteY398" fmla="*/ 1178169 h 5117123"/>
              <a:gd name="connsiteX399" fmla="*/ 140677 w 3270894"/>
              <a:gd name="connsiteY399" fmla="*/ 1248507 h 5117123"/>
              <a:gd name="connsiteX400" fmla="*/ 175846 w 3270894"/>
              <a:gd name="connsiteY400" fmla="*/ 1635369 h 5117123"/>
              <a:gd name="connsiteX401" fmla="*/ 281354 w 3270894"/>
              <a:gd name="connsiteY401" fmla="*/ 1688123 h 5117123"/>
              <a:gd name="connsiteX402" fmla="*/ 1055077 w 3270894"/>
              <a:gd name="connsiteY402" fmla="*/ 1582615 h 5117123"/>
              <a:gd name="connsiteX403" fmla="*/ 1301261 w 3270894"/>
              <a:gd name="connsiteY403" fmla="*/ 1283677 h 5117123"/>
              <a:gd name="connsiteX404" fmla="*/ 1336431 w 3270894"/>
              <a:gd name="connsiteY404" fmla="*/ 1178169 h 5117123"/>
              <a:gd name="connsiteX405" fmla="*/ 1371600 w 3270894"/>
              <a:gd name="connsiteY405" fmla="*/ 1037492 h 5117123"/>
              <a:gd name="connsiteX406" fmla="*/ 1336431 w 3270894"/>
              <a:gd name="connsiteY406" fmla="*/ 967154 h 5117123"/>
              <a:gd name="connsiteX407" fmla="*/ 1107831 w 3270894"/>
              <a:gd name="connsiteY407" fmla="*/ 967154 h 5117123"/>
              <a:gd name="connsiteX408" fmla="*/ 984738 w 3270894"/>
              <a:gd name="connsiteY408" fmla="*/ 1160584 h 5117123"/>
              <a:gd name="connsiteX409" fmla="*/ 1037492 w 3270894"/>
              <a:gd name="connsiteY409" fmla="*/ 1406769 h 5117123"/>
              <a:gd name="connsiteX410" fmla="*/ 1090246 w 3270894"/>
              <a:gd name="connsiteY410" fmla="*/ 1441938 h 5117123"/>
              <a:gd name="connsiteX411" fmla="*/ 1477107 w 3270894"/>
              <a:gd name="connsiteY411" fmla="*/ 1389184 h 5117123"/>
              <a:gd name="connsiteX412" fmla="*/ 1582615 w 3270894"/>
              <a:gd name="connsiteY412" fmla="*/ 1266092 h 5117123"/>
              <a:gd name="connsiteX413" fmla="*/ 1617784 w 3270894"/>
              <a:gd name="connsiteY413" fmla="*/ 1160584 h 5117123"/>
              <a:gd name="connsiteX414" fmla="*/ 1617784 w 3270894"/>
              <a:gd name="connsiteY414" fmla="*/ 791307 h 5117123"/>
              <a:gd name="connsiteX415" fmla="*/ 1529861 w 3270894"/>
              <a:gd name="connsiteY415" fmla="*/ 615461 h 5117123"/>
              <a:gd name="connsiteX416" fmla="*/ 1459523 w 3270894"/>
              <a:gd name="connsiteY416" fmla="*/ 580292 h 5117123"/>
              <a:gd name="connsiteX417" fmla="*/ 1266092 w 3270894"/>
              <a:gd name="connsiteY417" fmla="*/ 597877 h 5117123"/>
              <a:gd name="connsiteX418" fmla="*/ 1125415 w 3270894"/>
              <a:gd name="connsiteY418" fmla="*/ 756138 h 5117123"/>
              <a:gd name="connsiteX419" fmla="*/ 1072661 w 3270894"/>
              <a:gd name="connsiteY419" fmla="*/ 931984 h 5117123"/>
              <a:gd name="connsiteX420" fmla="*/ 1125415 w 3270894"/>
              <a:gd name="connsiteY420" fmla="*/ 1195754 h 5117123"/>
              <a:gd name="connsiteX421" fmla="*/ 1178169 w 3270894"/>
              <a:gd name="connsiteY421" fmla="*/ 1248507 h 5117123"/>
              <a:gd name="connsiteX422" fmla="*/ 1336431 w 3270894"/>
              <a:gd name="connsiteY422" fmla="*/ 1336430 h 5117123"/>
              <a:gd name="connsiteX423" fmla="*/ 1424354 w 3270894"/>
              <a:gd name="connsiteY423" fmla="*/ 1354015 h 5117123"/>
              <a:gd name="connsiteX424" fmla="*/ 1934307 w 3270894"/>
              <a:gd name="connsiteY424" fmla="*/ 1266092 h 5117123"/>
              <a:gd name="connsiteX425" fmla="*/ 1969477 w 3270894"/>
              <a:gd name="connsiteY425" fmla="*/ 1195754 h 5117123"/>
              <a:gd name="connsiteX426" fmla="*/ 2004646 w 3270894"/>
              <a:gd name="connsiteY426" fmla="*/ 1090246 h 5117123"/>
              <a:gd name="connsiteX427" fmla="*/ 1934307 w 3270894"/>
              <a:gd name="connsiteY427" fmla="*/ 597877 h 5117123"/>
              <a:gd name="connsiteX428" fmla="*/ 1899138 w 3270894"/>
              <a:gd name="connsiteY428" fmla="*/ 545123 h 5117123"/>
              <a:gd name="connsiteX429" fmla="*/ 1828800 w 3270894"/>
              <a:gd name="connsiteY429" fmla="*/ 492369 h 5117123"/>
              <a:gd name="connsiteX430" fmla="*/ 1688123 w 3270894"/>
              <a:gd name="connsiteY430" fmla="*/ 527538 h 5117123"/>
              <a:gd name="connsiteX431" fmla="*/ 1652954 w 3270894"/>
              <a:gd name="connsiteY431" fmla="*/ 650630 h 5117123"/>
              <a:gd name="connsiteX432" fmla="*/ 1617784 w 3270894"/>
              <a:gd name="connsiteY432" fmla="*/ 808892 h 5117123"/>
              <a:gd name="connsiteX433" fmla="*/ 1635369 w 3270894"/>
              <a:gd name="connsiteY433" fmla="*/ 967154 h 5117123"/>
              <a:gd name="connsiteX434" fmla="*/ 1705707 w 3270894"/>
              <a:gd name="connsiteY434" fmla="*/ 1037492 h 5117123"/>
              <a:gd name="connsiteX435" fmla="*/ 1776046 w 3270894"/>
              <a:gd name="connsiteY435" fmla="*/ 1072661 h 5117123"/>
              <a:gd name="connsiteX436" fmla="*/ 1987061 w 3270894"/>
              <a:gd name="connsiteY436" fmla="*/ 1107830 h 5117123"/>
              <a:gd name="connsiteX437" fmla="*/ 2198077 w 3270894"/>
              <a:gd name="connsiteY437" fmla="*/ 1055077 h 5117123"/>
              <a:gd name="connsiteX438" fmla="*/ 2338754 w 3270894"/>
              <a:gd name="connsiteY438" fmla="*/ 914400 h 5117123"/>
              <a:gd name="connsiteX439" fmla="*/ 2321169 w 3270894"/>
              <a:gd name="connsiteY439" fmla="*/ 738554 h 5117123"/>
              <a:gd name="connsiteX440" fmla="*/ 2286000 w 3270894"/>
              <a:gd name="connsiteY440" fmla="*/ 703384 h 5117123"/>
              <a:gd name="connsiteX441" fmla="*/ 2233246 w 3270894"/>
              <a:gd name="connsiteY441" fmla="*/ 720969 h 5117123"/>
              <a:gd name="connsiteX442" fmla="*/ 2250831 w 3270894"/>
              <a:gd name="connsiteY442" fmla="*/ 984738 h 5117123"/>
              <a:gd name="connsiteX443" fmla="*/ 2303584 w 3270894"/>
              <a:gd name="connsiteY443" fmla="*/ 1019907 h 5117123"/>
              <a:gd name="connsiteX444" fmla="*/ 2532184 w 3270894"/>
              <a:gd name="connsiteY444" fmla="*/ 984738 h 5117123"/>
              <a:gd name="connsiteX445" fmla="*/ 2567354 w 3270894"/>
              <a:gd name="connsiteY445" fmla="*/ 949569 h 5117123"/>
              <a:gd name="connsiteX446" fmla="*/ 2567354 w 3270894"/>
              <a:gd name="connsiteY446" fmla="*/ 668215 h 5117123"/>
              <a:gd name="connsiteX447" fmla="*/ 2549769 w 3270894"/>
              <a:gd name="connsiteY447" fmla="*/ 615461 h 5117123"/>
              <a:gd name="connsiteX448" fmla="*/ 2391507 w 3270894"/>
              <a:gd name="connsiteY448" fmla="*/ 492369 h 5117123"/>
              <a:gd name="connsiteX449" fmla="*/ 2338754 w 3270894"/>
              <a:gd name="connsiteY449" fmla="*/ 439615 h 5117123"/>
              <a:gd name="connsiteX450" fmla="*/ 2180492 w 3270894"/>
              <a:gd name="connsiteY450" fmla="*/ 334107 h 5117123"/>
              <a:gd name="connsiteX451" fmla="*/ 2110154 w 3270894"/>
              <a:gd name="connsiteY451" fmla="*/ 316523 h 5117123"/>
              <a:gd name="connsiteX452" fmla="*/ 2074984 w 3270894"/>
              <a:gd name="connsiteY452" fmla="*/ 281354 h 5117123"/>
              <a:gd name="connsiteX453" fmla="*/ 2004646 w 3270894"/>
              <a:gd name="connsiteY453" fmla="*/ 246184 h 5117123"/>
              <a:gd name="connsiteX454" fmla="*/ 1881554 w 3270894"/>
              <a:gd name="connsiteY454" fmla="*/ 211015 h 5117123"/>
              <a:gd name="connsiteX455" fmla="*/ 1793631 w 3270894"/>
              <a:gd name="connsiteY455" fmla="*/ 193430 h 5117123"/>
              <a:gd name="connsiteX456" fmla="*/ 1617784 w 3270894"/>
              <a:gd name="connsiteY456" fmla="*/ 158261 h 5117123"/>
              <a:gd name="connsiteX457" fmla="*/ 1266092 w 3270894"/>
              <a:gd name="connsiteY457" fmla="*/ 175846 h 5117123"/>
              <a:gd name="connsiteX458" fmla="*/ 1248507 w 3270894"/>
              <a:gd name="connsiteY458" fmla="*/ 228600 h 5117123"/>
              <a:gd name="connsiteX459" fmla="*/ 1213338 w 3270894"/>
              <a:gd name="connsiteY459" fmla="*/ 281354 h 5117123"/>
              <a:gd name="connsiteX460" fmla="*/ 1143000 w 3270894"/>
              <a:gd name="connsiteY460" fmla="*/ 474784 h 5117123"/>
              <a:gd name="connsiteX461" fmla="*/ 1107831 w 3270894"/>
              <a:gd name="connsiteY461" fmla="*/ 545123 h 5117123"/>
              <a:gd name="connsiteX462" fmla="*/ 1125415 w 3270894"/>
              <a:gd name="connsiteY462" fmla="*/ 967154 h 5117123"/>
              <a:gd name="connsiteX463" fmla="*/ 1143000 w 3270894"/>
              <a:gd name="connsiteY463" fmla="*/ 1055077 h 5117123"/>
              <a:gd name="connsiteX464" fmla="*/ 1318846 w 3270894"/>
              <a:gd name="connsiteY464" fmla="*/ 1248507 h 5117123"/>
              <a:gd name="connsiteX465" fmla="*/ 1406769 w 3270894"/>
              <a:gd name="connsiteY465" fmla="*/ 1389184 h 5117123"/>
              <a:gd name="connsiteX466" fmla="*/ 1670538 w 3270894"/>
              <a:gd name="connsiteY466" fmla="*/ 1582615 h 5117123"/>
              <a:gd name="connsiteX467" fmla="*/ 1881554 w 3270894"/>
              <a:gd name="connsiteY467" fmla="*/ 1758461 h 5117123"/>
              <a:gd name="connsiteX468" fmla="*/ 2004646 w 3270894"/>
              <a:gd name="connsiteY468" fmla="*/ 1863969 h 5117123"/>
              <a:gd name="connsiteX469" fmla="*/ 2039815 w 3270894"/>
              <a:gd name="connsiteY469" fmla="*/ 1916723 h 5117123"/>
              <a:gd name="connsiteX470" fmla="*/ 2039815 w 3270894"/>
              <a:gd name="connsiteY470" fmla="*/ 2092569 h 5117123"/>
              <a:gd name="connsiteX471" fmla="*/ 2022231 w 3270894"/>
              <a:gd name="connsiteY471" fmla="*/ 2145323 h 5117123"/>
              <a:gd name="connsiteX472" fmla="*/ 1863969 w 3270894"/>
              <a:gd name="connsiteY472" fmla="*/ 2268415 h 5117123"/>
              <a:gd name="connsiteX473" fmla="*/ 1635369 w 3270894"/>
              <a:gd name="connsiteY473" fmla="*/ 2444261 h 5117123"/>
              <a:gd name="connsiteX474" fmla="*/ 1477107 w 3270894"/>
              <a:gd name="connsiteY474" fmla="*/ 2497015 h 5117123"/>
              <a:gd name="connsiteX475" fmla="*/ 1354015 w 3270894"/>
              <a:gd name="connsiteY475" fmla="*/ 2549769 h 5117123"/>
              <a:gd name="connsiteX476" fmla="*/ 1195754 w 3270894"/>
              <a:gd name="connsiteY476" fmla="*/ 2584938 h 5117123"/>
              <a:gd name="connsiteX477" fmla="*/ 738554 w 3270894"/>
              <a:gd name="connsiteY477" fmla="*/ 2637692 h 5117123"/>
              <a:gd name="connsiteX478" fmla="*/ 1441938 w 3270894"/>
              <a:gd name="connsiteY478" fmla="*/ 2655277 h 5117123"/>
              <a:gd name="connsiteX479" fmla="*/ 1582615 w 3270894"/>
              <a:gd name="connsiteY479" fmla="*/ 2708030 h 5117123"/>
              <a:gd name="connsiteX480" fmla="*/ 1740877 w 3270894"/>
              <a:gd name="connsiteY480" fmla="*/ 2760784 h 5117123"/>
              <a:gd name="connsiteX481" fmla="*/ 1863969 w 3270894"/>
              <a:gd name="connsiteY481" fmla="*/ 2831123 h 5117123"/>
              <a:gd name="connsiteX482" fmla="*/ 2039815 w 3270894"/>
              <a:gd name="connsiteY482" fmla="*/ 2954215 h 5117123"/>
              <a:gd name="connsiteX483" fmla="*/ 2092569 w 3270894"/>
              <a:gd name="connsiteY483" fmla="*/ 3112477 h 5117123"/>
              <a:gd name="connsiteX484" fmla="*/ 2074984 w 3270894"/>
              <a:gd name="connsiteY484" fmla="*/ 3200400 h 5117123"/>
              <a:gd name="connsiteX485" fmla="*/ 1951892 w 3270894"/>
              <a:gd name="connsiteY485" fmla="*/ 3270738 h 5117123"/>
              <a:gd name="connsiteX486" fmla="*/ 1863969 w 3270894"/>
              <a:gd name="connsiteY486" fmla="*/ 3305907 h 5117123"/>
              <a:gd name="connsiteX487" fmla="*/ 1090246 w 3270894"/>
              <a:gd name="connsiteY487" fmla="*/ 3235569 h 5117123"/>
              <a:gd name="connsiteX488" fmla="*/ 1019907 w 3270894"/>
              <a:gd name="connsiteY488" fmla="*/ 3182815 h 5117123"/>
              <a:gd name="connsiteX489" fmla="*/ 1072661 w 3270894"/>
              <a:gd name="connsiteY489" fmla="*/ 3112477 h 5117123"/>
              <a:gd name="connsiteX490" fmla="*/ 1459523 w 3270894"/>
              <a:gd name="connsiteY490" fmla="*/ 3165230 h 5117123"/>
              <a:gd name="connsiteX491" fmla="*/ 1688123 w 3270894"/>
              <a:gd name="connsiteY491" fmla="*/ 3305907 h 5117123"/>
              <a:gd name="connsiteX492" fmla="*/ 1828800 w 3270894"/>
              <a:gd name="connsiteY492" fmla="*/ 3376246 h 5117123"/>
              <a:gd name="connsiteX493" fmla="*/ 2039815 w 3270894"/>
              <a:gd name="connsiteY493" fmla="*/ 3604846 h 5117123"/>
              <a:gd name="connsiteX494" fmla="*/ 2074984 w 3270894"/>
              <a:gd name="connsiteY494" fmla="*/ 3675184 h 5117123"/>
              <a:gd name="connsiteX495" fmla="*/ 2127738 w 3270894"/>
              <a:gd name="connsiteY495" fmla="*/ 3833446 h 5117123"/>
              <a:gd name="connsiteX496" fmla="*/ 2057400 w 3270894"/>
              <a:gd name="connsiteY496" fmla="*/ 4009292 h 5117123"/>
              <a:gd name="connsiteX497" fmla="*/ 2004646 w 3270894"/>
              <a:gd name="connsiteY497" fmla="*/ 4026877 h 5117123"/>
              <a:gd name="connsiteX498" fmla="*/ 1512277 w 3270894"/>
              <a:gd name="connsiteY498" fmla="*/ 3991707 h 5117123"/>
              <a:gd name="connsiteX499" fmla="*/ 1283677 w 3270894"/>
              <a:gd name="connsiteY499" fmla="*/ 4026877 h 5117123"/>
              <a:gd name="connsiteX500" fmla="*/ 1301261 w 3270894"/>
              <a:gd name="connsiteY500" fmla="*/ 4202723 h 5117123"/>
              <a:gd name="connsiteX501" fmla="*/ 1389184 w 3270894"/>
              <a:gd name="connsiteY501" fmla="*/ 4413738 h 5117123"/>
              <a:gd name="connsiteX502" fmla="*/ 1441938 w 3270894"/>
              <a:gd name="connsiteY502" fmla="*/ 4466492 h 5117123"/>
              <a:gd name="connsiteX503" fmla="*/ 1459523 w 3270894"/>
              <a:gd name="connsiteY503" fmla="*/ 4519246 h 5117123"/>
              <a:gd name="connsiteX504" fmla="*/ 1512277 w 3270894"/>
              <a:gd name="connsiteY504" fmla="*/ 4554415 h 5117123"/>
              <a:gd name="connsiteX505" fmla="*/ 1600200 w 3270894"/>
              <a:gd name="connsiteY505" fmla="*/ 4572000 h 5117123"/>
              <a:gd name="connsiteX506" fmla="*/ 1951892 w 3270894"/>
              <a:gd name="connsiteY506" fmla="*/ 4589584 h 5117123"/>
              <a:gd name="connsiteX507" fmla="*/ 1951892 w 3270894"/>
              <a:gd name="connsiteY507" fmla="*/ 4800600 h 5117123"/>
              <a:gd name="connsiteX508" fmla="*/ 1846384 w 3270894"/>
              <a:gd name="connsiteY508" fmla="*/ 4870938 h 5117123"/>
              <a:gd name="connsiteX509" fmla="*/ 1705707 w 3270894"/>
              <a:gd name="connsiteY509" fmla="*/ 4923692 h 5117123"/>
              <a:gd name="connsiteX510" fmla="*/ 1547446 w 3270894"/>
              <a:gd name="connsiteY510" fmla="*/ 4976446 h 5117123"/>
              <a:gd name="connsiteX511" fmla="*/ 1195754 w 3270894"/>
              <a:gd name="connsiteY511" fmla="*/ 4941277 h 5117123"/>
              <a:gd name="connsiteX512" fmla="*/ 1143000 w 3270894"/>
              <a:gd name="connsiteY512" fmla="*/ 4923692 h 5117123"/>
              <a:gd name="connsiteX513" fmla="*/ 1090246 w 3270894"/>
              <a:gd name="connsiteY513" fmla="*/ 4870938 h 5117123"/>
              <a:gd name="connsiteX514" fmla="*/ 1019907 w 3270894"/>
              <a:gd name="connsiteY514" fmla="*/ 4783015 h 5117123"/>
              <a:gd name="connsiteX515" fmla="*/ 1002323 w 3270894"/>
              <a:gd name="connsiteY515" fmla="*/ 4730261 h 5117123"/>
              <a:gd name="connsiteX516" fmla="*/ 967154 w 3270894"/>
              <a:gd name="connsiteY516" fmla="*/ 4642338 h 5117123"/>
              <a:gd name="connsiteX517" fmla="*/ 1037492 w 3270894"/>
              <a:gd name="connsiteY517" fmla="*/ 4308230 h 5117123"/>
              <a:gd name="connsiteX518" fmla="*/ 1090246 w 3270894"/>
              <a:gd name="connsiteY518" fmla="*/ 4237892 h 5117123"/>
              <a:gd name="connsiteX519" fmla="*/ 1143000 w 3270894"/>
              <a:gd name="connsiteY519" fmla="*/ 4220307 h 5117123"/>
              <a:gd name="connsiteX520" fmla="*/ 1230923 w 3270894"/>
              <a:gd name="connsiteY520" fmla="*/ 4149969 h 5117123"/>
              <a:gd name="connsiteX521" fmla="*/ 1283677 w 3270894"/>
              <a:gd name="connsiteY521" fmla="*/ 4097215 h 5117123"/>
              <a:gd name="connsiteX522" fmla="*/ 1389184 w 3270894"/>
              <a:gd name="connsiteY522" fmla="*/ 4026877 h 5117123"/>
              <a:gd name="connsiteX523" fmla="*/ 1424354 w 3270894"/>
              <a:gd name="connsiteY523" fmla="*/ 3991707 h 5117123"/>
              <a:gd name="connsiteX524" fmla="*/ 1776046 w 3270894"/>
              <a:gd name="connsiteY524" fmla="*/ 3956538 h 5117123"/>
              <a:gd name="connsiteX525" fmla="*/ 1846384 w 3270894"/>
              <a:gd name="connsiteY525" fmla="*/ 3938954 h 5117123"/>
              <a:gd name="connsiteX526" fmla="*/ 1899138 w 3270894"/>
              <a:gd name="connsiteY526" fmla="*/ 3851030 h 5117123"/>
              <a:gd name="connsiteX527" fmla="*/ 1934307 w 3270894"/>
              <a:gd name="connsiteY527" fmla="*/ 3798277 h 5117123"/>
              <a:gd name="connsiteX528" fmla="*/ 1916723 w 3270894"/>
              <a:gd name="connsiteY528" fmla="*/ 3675184 h 5117123"/>
              <a:gd name="connsiteX529" fmla="*/ 1811215 w 3270894"/>
              <a:gd name="connsiteY529" fmla="*/ 3710354 h 5117123"/>
              <a:gd name="connsiteX530" fmla="*/ 1582615 w 3270894"/>
              <a:gd name="connsiteY530" fmla="*/ 3675184 h 5117123"/>
              <a:gd name="connsiteX531" fmla="*/ 1477107 w 3270894"/>
              <a:gd name="connsiteY531" fmla="*/ 3640015 h 5117123"/>
              <a:gd name="connsiteX532" fmla="*/ 1389184 w 3270894"/>
              <a:gd name="connsiteY532" fmla="*/ 3657600 h 5117123"/>
              <a:gd name="connsiteX533" fmla="*/ 1371600 w 3270894"/>
              <a:gd name="connsiteY533" fmla="*/ 3710354 h 5117123"/>
              <a:gd name="connsiteX534" fmla="*/ 1318846 w 3270894"/>
              <a:gd name="connsiteY534" fmla="*/ 3815861 h 5117123"/>
              <a:gd name="connsiteX535" fmla="*/ 1336431 w 3270894"/>
              <a:gd name="connsiteY535" fmla="*/ 3903784 h 5117123"/>
              <a:gd name="connsiteX536" fmla="*/ 1441938 w 3270894"/>
              <a:gd name="connsiteY536" fmla="*/ 3956538 h 5117123"/>
              <a:gd name="connsiteX537" fmla="*/ 1494692 w 3270894"/>
              <a:gd name="connsiteY537" fmla="*/ 3991707 h 5117123"/>
              <a:gd name="connsiteX538" fmla="*/ 1600200 w 3270894"/>
              <a:gd name="connsiteY538" fmla="*/ 4026877 h 5117123"/>
              <a:gd name="connsiteX539" fmla="*/ 1652954 w 3270894"/>
              <a:gd name="connsiteY539" fmla="*/ 4062046 h 5117123"/>
              <a:gd name="connsiteX540" fmla="*/ 1863969 w 3270894"/>
              <a:gd name="connsiteY540" fmla="*/ 4044461 h 5117123"/>
              <a:gd name="connsiteX541" fmla="*/ 1899138 w 3270894"/>
              <a:gd name="connsiteY541" fmla="*/ 3991707 h 5117123"/>
              <a:gd name="connsiteX542" fmla="*/ 1951892 w 3270894"/>
              <a:gd name="connsiteY542" fmla="*/ 3956538 h 5117123"/>
              <a:gd name="connsiteX543" fmla="*/ 1987061 w 3270894"/>
              <a:gd name="connsiteY543" fmla="*/ 3903784 h 5117123"/>
              <a:gd name="connsiteX544" fmla="*/ 2022231 w 3270894"/>
              <a:gd name="connsiteY544" fmla="*/ 3868615 h 5117123"/>
              <a:gd name="connsiteX545" fmla="*/ 2039815 w 3270894"/>
              <a:gd name="connsiteY545" fmla="*/ 3815861 h 5117123"/>
              <a:gd name="connsiteX546" fmla="*/ 1987061 w 3270894"/>
              <a:gd name="connsiteY546" fmla="*/ 3780692 h 5117123"/>
              <a:gd name="connsiteX547" fmla="*/ 1934307 w 3270894"/>
              <a:gd name="connsiteY547" fmla="*/ 3675184 h 5117123"/>
              <a:gd name="connsiteX548" fmla="*/ 1899138 w 3270894"/>
              <a:gd name="connsiteY548" fmla="*/ 3587261 h 5117123"/>
              <a:gd name="connsiteX549" fmla="*/ 1881554 w 3270894"/>
              <a:gd name="connsiteY549" fmla="*/ 3534507 h 5117123"/>
              <a:gd name="connsiteX550" fmla="*/ 1811215 w 3270894"/>
              <a:gd name="connsiteY550" fmla="*/ 3411415 h 5117123"/>
              <a:gd name="connsiteX551" fmla="*/ 1863969 w 3270894"/>
              <a:gd name="connsiteY551" fmla="*/ 3077307 h 5117123"/>
              <a:gd name="connsiteX552" fmla="*/ 1916723 w 3270894"/>
              <a:gd name="connsiteY552" fmla="*/ 3042138 h 5117123"/>
              <a:gd name="connsiteX553" fmla="*/ 1969477 w 3270894"/>
              <a:gd name="connsiteY553" fmla="*/ 3024554 h 5117123"/>
              <a:gd name="connsiteX554" fmla="*/ 1916723 w 3270894"/>
              <a:gd name="connsiteY554" fmla="*/ 3077307 h 5117123"/>
              <a:gd name="connsiteX555" fmla="*/ 1863969 w 3270894"/>
              <a:gd name="connsiteY555" fmla="*/ 3094892 h 5117123"/>
              <a:gd name="connsiteX556" fmla="*/ 1793631 w 3270894"/>
              <a:gd name="connsiteY556" fmla="*/ 3130061 h 5117123"/>
              <a:gd name="connsiteX557" fmla="*/ 1670538 w 3270894"/>
              <a:gd name="connsiteY557" fmla="*/ 3182815 h 5117123"/>
              <a:gd name="connsiteX558" fmla="*/ 1143000 w 3270894"/>
              <a:gd name="connsiteY558" fmla="*/ 3112477 h 5117123"/>
              <a:gd name="connsiteX559" fmla="*/ 1090246 w 3270894"/>
              <a:gd name="connsiteY559" fmla="*/ 3077307 h 5117123"/>
              <a:gd name="connsiteX560" fmla="*/ 1055077 w 3270894"/>
              <a:gd name="connsiteY560" fmla="*/ 2954215 h 5117123"/>
              <a:gd name="connsiteX561" fmla="*/ 1072661 w 3270894"/>
              <a:gd name="connsiteY561" fmla="*/ 2725615 h 5117123"/>
              <a:gd name="connsiteX562" fmla="*/ 1160584 w 3270894"/>
              <a:gd name="connsiteY562" fmla="*/ 2655277 h 5117123"/>
              <a:gd name="connsiteX563" fmla="*/ 1230923 w 3270894"/>
              <a:gd name="connsiteY563" fmla="*/ 2549769 h 5117123"/>
              <a:gd name="connsiteX564" fmla="*/ 1301261 w 3270894"/>
              <a:gd name="connsiteY564" fmla="*/ 2444261 h 5117123"/>
              <a:gd name="connsiteX565" fmla="*/ 1336431 w 3270894"/>
              <a:gd name="connsiteY565" fmla="*/ 2409092 h 5117123"/>
              <a:gd name="connsiteX566" fmla="*/ 1424354 w 3270894"/>
              <a:gd name="connsiteY566" fmla="*/ 2303584 h 5117123"/>
              <a:gd name="connsiteX567" fmla="*/ 1547446 w 3270894"/>
              <a:gd name="connsiteY567" fmla="*/ 2233246 h 5117123"/>
              <a:gd name="connsiteX568" fmla="*/ 1600200 w 3270894"/>
              <a:gd name="connsiteY568" fmla="*/ 2198077 h 5117123"/>
              <a:gd name="connsiteX569" fmla="*/ 1617784 w 3270894"/>
              <a:gd name="connsiteY569" fmla="*/ 2127738 h 5117123"/>
              <a:gd name="connsiteX570" fmla="*/ 1635369 w 3270894"/>
              <a:gd name="connsiteY570" fmla="*/ 2074984 h 5117123"/>
              <a:gd name="connsiteX571" fmla="*/ 1617784 w 3270894"/>
              <a:gd name="connsiteY571" fmla="*/ 1934307 h 5117123"/>
              <a:gd name="connsiteX572" fmla="*/ 1600200 w 3270894"/>
              <a:gd name="connsiteY572" fmla="*/ 1881554 h 5117123"/>
              <a:gd name="connsiteX573" fmla="*/ 1547446 w 3270894"/>
              <a:gd name="connsiteY573" fmla="*/ 1863969 h 5117123"/>
              <a:gd name="connsiteX574" fmla="*/ 1459523 w 3270894"/>
              <a:gd name="connsiteY574" fmla="*/ 1881554 h 5117123"/>
              <a:gd name="connsiteX575" fmla="*/ 1547446 w 3270894"/>
              <a:gd name="connsiteY575" fmla="*/ 1987061 h 5117123"/>
              <a:gd name="connsiteX576" fmla="*/ 1670538 w 3270894"/>
              <a:gd name="connsiteY576" fmla="*/ 1969477 h 5117123"/>
              <a:gd name="connsiteX577" fmla="*/ 1688123 w 3270894"/>
              <a:gd name="connsiteY577" fmla="*/ 1899138 h 5117123"/>
              <a:gd name="connsiteX578" fmla="*/ 1723292 w 3270894"/>
              <a:gd name="connsiteY578" fmla="*/ 1793630 h 5117123"/>
              <a:gd name="connsiteX579" fmla="*/ 1776046 w 3270894"/>
              <a:gd name="connsiteY579" fmla="*/ 1635369 h 5117123"/>
              <a:gd name="connsiteX580" fmla="*/ 1723292 w 3270894"/>
              <a:gd name="connsiteY580" fmla="*/ 1195754 h 5117123"/>
              <a:gd name="connsiteX581" fmla="*/ 1705707 w 3270894"/>
              <a:gd name="connsiteY581" fmla="*/ 1125415 h 5117123"/>
              <a:gd name="connsiteX582" fmla="*/ 1670538 w 3270894"/>
              <a:gd name="connsiteY582" fmla="*/ 1072661 h 5117123"/>
              <a:gd name="connsiteX583" fmla="*/ 1582615 w 3270894"/>
              <a:gd name="connsiteY583" fmla="*/ 967154 h 5117123"/>
              <a:gd name="connsiteX584" fmla="*/ 1565031 w 3270894"/>
              <a:gd name="connsiteY584" fmla="*/ 914400 h 5117123"/>
              <a:gd name="connsiteX585" fmla="*/ 1512277 w 3270894"/>
              <a:gd name="connsiteY585" fmla="*/ 896815 h 5117123"/>
              <a:gd name="connsiteX586" fmla="*/ 1424354 w 3270894"/>
              <a:gd name="connsiteY586" fmla="*/ 844061 h 5117123"/>
              <a:gd name="connsiteX587" fmla="*/ 1389184 w 3270894"/>
              <a:gd name="connsiteY587" fmla="*/ 808892 h 5117123"/>
              <a:gd name="connsiteX588" fmla="*/ 1354015 w 3270894"/>
              <a:gd name="connsiteY588" fmla="*/ 703384 h 5117123"/>
              <a:gd name="connsiteX589" fmla="*/ 1406769 w 3270894"/>
              <a:gd name="connsiteY589" fmla="*/ 228600 h 5117123"/>
              <a:gd name="connsiteX590" fmla="*/ 1424354 w 3270894"/>
              <a:gd name="connsiteY590" fmla="*/ 175846 h 5117123"/>
              <a:gd name="connsiteX591" fmla="*/ 1512277 w 3270894"/>
              <a:gd name="connsiteY591" fmla="*/ 70338 h 5117123"/>
              <a:gd name="connsiteX592" fmla="*/ 1565031 w 3270894"/>
              <a:gd name="connsiteY592" fmla="*/ 52754 h 5117123"/>
              <a:gd name="connsiteX593" fmla="*/ 1635369 w 3270894"/>
              <a:gd name="connsiteY593" fmla="*/ 70338 h 5117123"/>
              <a:gd name="connsiteX594" fmla="*/ 1723292 w 3270894"/>
              <a:gd name="connsiteY594" fmla="*/ 87923 h 5117123"/>
              <a:gd name="connsiteX595" fmla="*/ 1776046 w 3270894"/>
              <a:gd name="connsiteY595" fmla="*/ 105507 h 5117123"/>
              <a:gd name="connsiteX596" fmla="*/ 1793631 w 3270894"/>
              <a:gd name="connsiteY596" fmla="*/ 158261 h 5117123"/>
              <a:gd name="connsiteX597" fmla="*/ 1828800 w 3270894"/>
              <a:gd name="connsiteY597" fmla="*/ 211015 h 5117123"/>
              <a:gd name="connsiteX598" fmla="*/ 1863969 w 3270894"/>
              <a:gd name="connsiteY598" fmla="*/ 281354 h 5117123"/>
              <a:gd name="connsiteX599" fmla="*/ 1863969 w 3270894"/>
              <a:gd name="connsiteY599" fmla="*/ 756138 h 5117123"/>
              <a:gd name="connsiteX600" fmla="*/ 1811215 w 3270894"/>
              <a:gd name="connsiteY600" fmla="*/ 826477 h 5117123"/>
              <a:gd name="connsiteX601" fmla="*/ 1793631 w 3270894"/>
              <a:gd name="connsiteY601" fmla="*/ 896815 h 5117123"/>
              <a:gd name="connsiteX602" fmla="*/ 1758461 w 3270894"/>
              <a:gd name="connsiteY602" fmla="*/ 931984 h 5117123"/>
              <a:gd name="connsiteX603" fmla="*/ 1723292 w 3270894"/>
              <a:gd name="connsiteY603" fmla="*/ 1037492 h 5117123"/>
              <a:gd name="connsiteX604" fmla="*/ 1635369 w 3270894"/>
              <a:gd name="connsiteY604" fmla="*/ 1143000 h 5117123"/>
              <a:gd name="connsiteX605" fmla="*/ 1600200 w 3270894"/>
              <a:gd name="connsiteY605" fmla="*/ 1230923 h 5117123"/>
              <a:gd name="connsiteX606" fmla="*/ 1477107 w 3270894"/>
              <a:gd name="connsiteY606" fmla="*/ 1371600 h 5117123"/>
              <a:gd name="connsiteX607" fmla="*/ 1406769 w 3270894"/>
              <a:gd name="connsiteY607" fmla="*/ 1441938 h 5117123"/>
              <a:gd name="connsiteX608" fmla="*/ 1389184 w 3270894"/>
              <a:gd name="connsiteY608" fmla="*/ 1494692 h 5117123"/>
              <a:gd name="connsiteX609" fmla="*/ 1301261 w 3270894"/>
              <a:gd name="connsiteY609" fmla="*/ 1547446 h 5117123"/>
              <a:gd name="connsiteX610" fmla="*/ 1230923 w 3270894"/>
              <a:gd name="connsiteY610" fmla="*/ 1600200 h 5117123"/>
              <a:gd name="connsiteX611" fmla="*/ 1143000 w 3270894"/>
              <a:gd name="connsiteY611" fmla="*/ 1652954 h 5117123"/>
              <a:gd name="connsiteX612" fmla="*/ 1090246 w 3270894"/>
              <a:gd name="connsiteY612" fmla="*/ 1705707 h 5117123"/>
              <a:gd name="connsiteX613" fmla="*/ 967154 w 3270894"/>
              <a:gd name="connsiteY613" fmla="*/ 1776046 h 5117123"/>
              <a:gd name="connsiteX614" fmla="*/ 791307 w 3270894"/>
              <a:gd name="connsiteY614" fmla="*/ 1916723 h 5117123"/>
              <a:gd name="connsiteX615" fmla="*/ 703384 w 3270894"/>
              <a:gd name="connsiteY615" fmla="*/ 2004646 h 5117123"/>
              <a:gd name="connsiteX616" fmla="*/ 668215 w 3270894"/>
              <a:gd name="connsiteY616" fmla="*/ 2057400 h 5117123"/>
              <a:gd name="connsiteX617" fmla="*/ 527538 w 3270894"/>
              <a:gd name="connsiteY617" fmla="*/ 2268415 h 5117123"/>
              <a:gd name="connsiteX618" fmla="*/ 509954 w 3270894"/>
              <a:gd name="connsiteY618" fmla="*/ 2690446 h 5117123"/>
              <a:gd name="connsiteX619" fmla="*/ 545123 w 3270894"/>
              <a:gd name="connsiteY619" fmla="*/ 2778369 h 5117123"/>
              <a:gd name="connsiteX620" fmla="*/ 756138 w 3270894"/>
              <a:gd name="connsiteY620" fmla="*/ 2954215 h 5117123"/>
              <a:gd name="connsiteX621" fmla="*/ 808892 w 3270894"/>
              <a:gd name="connsiteY621" fmla="*/ 2989384 h 5117123"/>
              <a:gd name="connsiteX622" fmla="*/ 914400 w 3270894"/>
              <a:gd name="connsiteY622" fmla="*/ 3006969 h 5117123"/>
              <a:gd name="connsiteX623" fmla="*/ 984738 w 3270894"/>
              <a:gd name="connsiteY623" fmla="*/ 3042138 h 5117123"/>
              <a:gd name="connsiteX624" fmla="*/ 1143000 w 3270894"/>
              <a:gd name="connsiteY624" fmla="*/ 3077307 h 5117123"/>
              <a:gd name="connsiteX625" fmla="*/ 1266092 w 3270894"/>
              <a:gd name="connsiteY625" fmla="*/ 3112477 h 5117123"/>
              <a:gd name="connsiteX626" fmla="*/ 1354015 w 3270894"/>
              <a:gd name="connsiteY626" fmla="*/ 3200400 h 5117123"/>
              <a:gd name="connsiteX627" fmla="*/ 1389184 w 3270894"/>
              <a:gd name="connsiteY627" fmla="*/ 3305907 h 5117123"/>
              <a:gd name="connsiteX628" fmla="*/ 1371600 w 3270894"/>
              <a:gd name="connsiteY628" fmla="*/ 3569677 h 5117123"/>
              <a:gd name="connsiteX629" fmla="*/ 1318846 w 3270894"/>
              <a:gd name="connsiteY629" fmla="*/ 3604846 h 5117123"/>
              <a:gd name="connsiteX630" fmla="*/ 1266092 w 3270894"/>
              <a:gd name="connsiteY630" fmla="*/ 3692769 h 5117123"/>
              <a:gd name="connsiteX631" fmla="*/ 1213338 w 3270894"/>
              <a:gd name="connsiteY631" fmla="*/ 3745523 h 5117123"/>
              <a:gd name="connsiteX632" fmla="*/ 1125415 w 3270894"/>
              <a:gd name="connsiteY632" fmla="*/ 3868615 h 5117123"/>
              <a:gd name="connsiteX633" fmla="*/ 1090246 w 3270894"/>
              <a:gd name="connsiteY633" fmla="*/ 3974123 h 5117123"/>
              <a:gd name="connsiteX634" fmla="*/ 1072661 w 3270894"/>
              <a:gd name="connsiteY634" fmla="*/ 4026877 h 5117123"/>
              <a:gd name="connsiteX635" fmla="*/ 1107831 w 3270894"/>
              <a:gd name="connsiteY635" fmla="*/ 4167554 h 5117123"/>
              <a:gd name="connsiteX636" fmla="*/ 1160584 w 3270894"/>
              <a:gd name="connsiteY636" fmla="*/ 4185138 h 5117123"/>
              <a:gd name="connsiteX637" fmla="*/ 1107831 w 3270894"/>
              <a:gd name="connsiteY637" fmla="*/ 4220307 h 5117123"/>
              <a:gd name="connsiteX638" fmla="*/ 879231 w 3270894"/>
              <a:gd name="connsiteY638" fmla="*/ 4237892 h 5117123"/>
              <a:gd name="connsiteX639" fmla="*/ 738554 w 3270894"/>
              <a:gd name="connsiteY639" fmla="*/ 4308230 h 5117123"/>
              <a:gd name="connsiteX640" fmla="*/ 650631 w 3270894"/>
              <a:gd name="connsiteY640" fmla="*/ 4396154 h 5117123"/>
              <a:gd name="connsiteX641" fmla="*/ 615461 w 3270894"/>
              <a:gd name="connsiteY641" fmla="*/ 4431323 h 5117123"/>
              <a:gd name="connsiteX642" fmla="*/ 615461 w 3270894"/>
              <a:gd name="connsiteY642" fmla="*/ 4572000 h 5117123"/>
              <a:gd name="connsiteX643" fmla="*/ 879231 w 3270894"/>
              <a:gd name="connsiteY643" fmla="*/ 4554415 h 5117123"/>
              <a:gd name="connsiteX644" fmla="*/ 931984 w 3270894"/>
              <a:gd name="connsiteY644" fmla="*/ 4519246 h 5117123"/>
              <a:gd name="connsiteX645" fmla="*/ 1037492 w 3270894"/>
              <a:gd name="connsiteY645" fmla="*/ 4396154 h 5117123"/>
              <a:gd name="connsiteX646" fmla="*/ 1072661 w 3270894"/>
              <a:gd name="connsiteY646" fmla="*/ 4343400 h 5117123"/>
              <a:gd name="connsiteX647" fmla="*/ 1090246 w 3270894"/>
              <a:gd name="connsiteY647" fmla="*/ 4290646 h 5117123"/>
              <a:gd name="connsiteX648" fmla="*/ 1143000 w 3270894"/>
              <a:gd name="connsiteY648" fmla="*/ 4237892 h 5117123"/>
              <a:gd name="connsiteX649" fmla="*/ 1195754 w 3270894"/>
              <a:gd name="connsiteY649" fmla="*/ 4097215 h 5117123"/>
              <a:gd name="connsiteX650" fmla="*/ 1213338 w 3270894"/>
              <a:gd name="connsiteY650" fmla="*/ 4044461 h 5117123"/>
              <a:gd name="connsiteX651" fmla="*/ 1230923 w 3270894"/>
              <a:gd name="connsiteY651" fmla="*/ 3974123 h 5117123"/>
              <a:gd name="connsiteX652" fmla="*/ 1248507 w 3270894"/>
              <a:gd name="connsiteY652" fmla="*/ 3921369 h 5117123"/>
              <a:gd name="connsiteX653" fmla="*/ 1266092 w 3270894"/>
              <a:gd name="connsiteY653" fmla="*/ 3833446 h 5117123"/>
              <a:gd name="connsiteX654" fmla="*/ 1213338 w 3270894"/>
              <a:gd name="connsiteY654" fmla="*/ 3815861 h 5117123"/>
              <a:gd name="connsiteX655" fmla="*/ 756138 w 3270894"/>
              <a:gd name="connsiteY655" fmla="*/ 3798277 h 5117123"/>
              <a:gd name="connsiteX656" fmla="*/ 720969 w 3270894"/>
              <a:gd name="connsiteY656" fmla="*/ 3710354 h 5117123"/>
              <a:gd name="connsiteX657" fmla="*/ 738554 w 3270894"/>
              <a:gd name="connsiteY657" fmla="*/ 3341077 h 5117123"/>
              <a:gd name="connsiteX658" fmla="*/ 808892 w 3270894"/>
              <a:gd name="connsiteY658" fmla="*/ 3200400 h 5117123"/>
              <a:gd name="connsiteX659" fmla="*/ 879231 w 3270894"/>
              <a:gd name="connsiteY659" fmla="*/ 3077307 h 5117123"/>
              <a:gd name="connsiteX660" fmla="*/ 1019907 w 3270894"/>
              <a:gd name="connsiteY660" fmla="*/ 2919046 h 5117123"/>
              <a:gd name="connsiteX661" fmla="*/ 1441938 w 3270894"/>
              <a:gd name="connsiteY661" fmla="*/ 2866292 h 5117123"/>
              <a:gd name="connsiteX662" fmla="*/ 1512277 w 3270894"/>
              <a:gd name="connsiteY662" fmla="*/ 2883877 h 5117123"/>
              <a:gd name="connsiteX663" fmla="*/ 1565031 w 3270894"/>
              <a:gd name="connsiteY663" fmla="*/ 2936630 h 5117123"/>
              <a:gd name="connsiteX664" fmla="*/ 1582615 w 3270894"/>
              <a:gd name="connsiteY664" fmla="*/ 2883877 h 5117123"/>
              <a:gd name="connsiteX665" fmla="*/ 1600200 w 3270894"/>
              <a:gd name="connsiteY665" fmla="*/ 2813538 h 5117123"/>
              <a:gd name="connsiteX666" fmla="*/ 1652954 w 3270894"/>
              <a:gd name="connsiteY666" fmla="*/ 2708030 h 5117123"/>
              <a:gd name="connsiteX667" fmla="*/ 1705707 w 3270894"/>
              <a:gd name="connsiteY667" fmla="*/ 2549769 h 5117123"/>
              <a:gd name="connsiteX668" fmla="*/ 1740877 w 3270894"/>
              <a:gd name="connsiteY668" fmla="*/ 2497015 h 5117123"/>
              <a:gd name="connsiteX669" fmla="*/ 1776046 w 3270894"/>
              <a:gd name="connsiteY669" fmla="*/ 2409092 h 5117123"/>
              <a:gd name="connsiteX670" fmla="*/ 1811215 w 3270894"/>
              <a:gd name="connsiteY670" fmla="*/ 2338754 h 5117123"/>
              <a:gd name="connsiteX671" fmla="*/ 1881554 w 3270894"/>
              <a:gd name="connsiteY671" fmla="*/ 2198077 h 5117123"/>
              <a:gd name="connsiteX672" fmla="*/ 1863969 w 3270894"/>
              <a:gd name="connsiteY672" fmla="*/ 1828800 h 5117123"/>
              <a:gd name="connsiteX673" fmla="*/ 1881554 w 3270894"/>
              <a:gd name="connsiteY673" fmla="*/ 1776046 h 5117123"/>
              <a:gd name="connsiteX674" fmla="*/ 2057400 w 3270894"/>
              <a:gd name="connsiteY674" fmla="*/ 1793630 h 5117123"/>
              <a:gd name="connsiteX675" fmla="*/ 2145323 w 3270894"/>
              <a:gd name="connsiteY675" fmla="*/ 1899138 h 5117123"/>
              <a:gd name="connsiteX676" fmla="*/ 2162907 w 3270894"/>
              <a:gd name="connsiteY676" fmla="*/ 1951892 h 5117123"/>
              <a:gd name="connsiteX677" fmla="*/ 2198077 w 3270894"/>
              <a:gd name="connsiteY677" fmla="*/ 2022230 h 5117123"/>
              <a:gd name="connsiteX678" fmla="*/ 2233246 w 3270894"/>
              <a:gd name="connsiteY678" fmla="*/ 2303584 h 5117123"/>
              <a:gd name="connsiteX679" fmla="*/ 2198077 w 3270894"/>
              <a:gd name="connsiteY679" fmla="*/ 2444261 h 5117123"/>
              <a:gd name="connsiteX680" fmla="*/ 2180492 w 3270894"/>
              <a:gd name="connsiteY680" fmla="*/ 2514600 h 5117123"/>
              <a:gd name="connsiteX681" fmla="*/ 2250831 w 3270894"/>
              <a:gd name="connsiteY681" fmla="*/ 2778369 h 5117123"/>
              <a:gd name="connsiteX682" fmla="*/ 2303584 w 3270894"/>
              <a:gd name="connsiteY682" fmla="*/ 2813538 h 5117123"/>
              <a:gd name="connsiteX683" fmla="*/ 2373923 w 3270894"/>
              <a:gd name="connsiteY683" fmla="*/ 2883877 h 5117123"/>
              <a:gd name="connsiteX684" fmla="*/ 2356338 w 3270894"/>
              <a:gd name="connsiteY684" fmla="*/ 3147646 h 5117123"/>
              <a:gd name="connsiteX685" fmla="*/ 2338754 w 3270894"/>
              <a:gd name="connsiteY685" fmla="*/ 3200400 h 5117123"/>
              <a:gd name="connsiteX686" fmla="*/ 2303584 w 3270894"/>
              <a:gd name="connsiteY686" fmla="*/ 3235569 h 5117123"/>
              <a:gd name="connsiteX687" fmla="*/ 2233246 w 3270894"/>
              <a:gd name="connsiteY687" fmla="*/ 3393830 h 5117123"/>
              <a:gd name="connsiteX688" fmla="*/ 2180492 w 3270894"/>
              <a:gd name="connsiteY688" fmla="*/ 3446584 h 5117123"/>
              <a:gd name="connsiteX689" fmla="*/ 2092569 w 3270894"/>
              <a:gd name="connsiteY689" fmla="*/ 3552092 h 5117123"/>
              <a:gd name="connsiteX690" fmla="*/ 2039815 w 3270894"/>
              <a:gd name="connsiteY690" fmla="*/ 3569677 h 5117123"/>
              <a:gd name="connsiteX691" fmla="*/ 1846384 w 3270894"/>
              <a:gd name="connsiteY691" fmla="*/ 3675184 h 5117123"/>
              <a:gd name="connsiteX692" fmla="*/ 1688123 w 3270894"/>
              <a:gd name="connsiteY692" fmla="*/ 3692769 h 5117123"/>
              <a:gd name="connsiteX693" fmla="*/ 1617784 w 3270894"/>
              <a:gd name="connsiteY693" fmla="*/ 3763107 h 5117123"/>
              <a:gd name="connsiteX694" fmla="*/ 1600200 w 3270894"/>
              <a:gd name="connsiteY694" fmla="*/ 3710354 h 5117123"/>
              <a:gd name="connsiteX695" fmla="*/ 1652954 w 3270894"/>
              <a:gd name="connsiteY695" fmla="*/ 3815861 h 5117123"/>
              <a:gd name="connsiteX696" fmla="*/ 1828800 w 3270894"/>
              <a:gd name="connsiteY696" fmla="*/ 3833446 h 511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</a:cxnLst>
            <a:rect l="l" t="t" r="r" b="b"/>
            <a:pathLst>
              <a:path w="3270894" h="5117123">
                <a:moveTo>
                  <a:pt x="1758461" y="1934307"/>
                </a:moveTo>
                <a:cubicBezTo>
                  <a:pt x="1799492" y="1928446"/>
                  <a:pt x="1840187" y="1914138"/>
                  <a:pt x="1881554" y="1916723"/>
                </a:cubicBezTo>
                <a:cubicBezTo>
                  <a:pt x="1935489" y="1920094"/>
                  <a:pt x="1991480" y="1927724"/>
                  <a:pt x="2039815" y="1951892"/>
                </a:cubicBezTo>
                <a:cubicBezTo>
                  <a:pt x="2056394" y="1960182"/>
                  <a:pt x="2050098" y="1987609"/>
                  <a:pt x="2057400" y="2004646"/>
                </a:cubicBezTo>
                <a:cubicBezTo>
                  <a:pt x="2067726" y="2028740"/>
                  <a:pt x="2082243" y="2050890"/>
                  <a:pt x="2092569" y="2074984"/>
                </a:cubicBezTo>
                <a:cubicBezTo>
                  <a:pt x="2110642" y="2117154"/>
                  <a:pt x="2114987" y="2153450"/>
                  <a:pt x="2127738" y="2198077"/>
                </a:cubicBezTo>
                <a:cubicBezTo>
                  <a:pt x="2132830" y="2215899"/>
                  <a:pt x="2139461" y="2233246"/>
                  <a:pt x="2145323" y="2250830"/>
                </a:cubicBezTo>
                <a:cubicBezTo>
                  <a:pt x="2139461" y="2344615"/>
                  <a:pt x="2141677" y="2439256"/>
                  <a:pt x="2127738" y="2532184"/>
                </a:cubicBezTo>
                <a:cubicBezTo>
                  <a:pt x="2121346" y="2574797"/>
                  <a:pt x="2073254" y="2631392"/>
                  <a:pt x="2039815" y="2655277"/>
                </a:cubicBezTo>
                <a:cubicBezTo>
                  <a:pt x="2018484" y="2670513"/>
                  <a:pt x="1991288" y="2675906"/>
                  <a:pt x="1969477" y="2690446"/>
                </a:cubicBezTo>
                <a:cubicBezTo>
                  <a:pt x="1955682" y="2699642"/>
                  <a:pt x="1948523" y="2717085"/>
                  <a:pt x="1934307" y="2725615"/>
                </a:cubicBezTo>
                <a:cubicBezTo>
                  <a:pt x="1739925" y="2842245"/>
                  <a:pt x="1842997" y="2746589"/>
                  <a:pt x="1758461" y="2831123"/>
                </a:cubicBezTo>
                <a:cubicBezTo>
                  <a:pt x="1664676" y="2819400"/>
                  <a:pt x="1570336" y="2811492"/>
                  <a:pt x="1477107" y="2795954"/>
                </a:cubicBezTo>
                <a:cubicBezTo>
                  <a:pt x="1429429" y="2788008"/>
                  <a:pt x="1382286" y="2776069"/>
                  <a:pt x="1336431" y="2760784"/>
                </a:cubicBezTo>
                <a:lnTo>
                  <a:pt x="1230923" y="2725615"/>
                </a:lnTo>
                <a:cubicBezTo>
                  <a:pt x="1184031" y="2731477"/>
                  <a:pt x="1134658" y="2727050"/>
                  <a:pt x="1090246" y="2743200"/>
                </a:cubicBezTo>
                <a:cubicBezTo>
                  <a:pt x="1066480" y="2751842"/>
                  <a:pt x="1013952" y="2825449"/>
                  <a:pt x="1002323" y="2848707"/>
                </a:cubicBezTo>
                <a:cubicBezTo>
                  <a:pt x="994033" y="2865286"/>
                  <a:pt x="993028" y="2884882"/>
                  <a:pt x="984738" y="2901461"/>
                </a:cubicBezTo>
                <a:cubicBezTo>
                  <a:pt x="975287" y="2920364"/>
                  <a:pt x="958152" y="2934902"/>
                  <a:pt x="949569" y="2954215"/>
                </a:cubicBezTo>
                <a:cubicBezTo>
                  <a:pt x="934513" y="2988092"/>
                  <a:pt x="914400" y="3059723"/>
                  <a:pt x="914400" y="3059723"/>
                </a:cubicBezTo>
                <a:cubicBezTo>
                  <a:pt x="920261" y="3124200"/>
                  <a:pt x="915507" y="3190543"/>
                  <a:pt x="931984" y="3253154"/>
                </a:cubicBezTo>
                <a:cubicBezTo>
                  <a:pt x="945326" y="3303855"/>
                  <a:pt x="1002323" y="3393830"/>
                  <a:pt x="1002323" y="3393830"/>
                </a:cubicBezTo>
                <a:cubicBezTo>
                  <a:pt x="1026051" y="3512477"/>
                  <a:pt x="1043525" y="3545800"/>
                  <a:pt x="984738" y="3692769"/>
                </a:cubicBezTo>
                <a:cubicBezTo>
                  <a:pt x="973853" y="3719980"/>
                  <a:pt x="941453" y="3734251"/>
                  <a:pt x="914400" y="3745523"/>
                </a:cubicBezTo>
                <a:cubicBezTo>
                  <a:pt x="869783" y="3764114"/>
                  <a:pt x="773723" y="3780692"/>
                  <a:pt x="773723" y="3780692"/>
                </a:cubicBezTo>
                <a:cubicBezTo>
                  <a:pt x="674077" y="3774830"/>
                  <a:pt x="572840" y="3781784"/>
                  <a:pt x="474784" y="3763107"/>
                </a:cubicBezTo>
                <a:cubicBezTo>
                  <a:pt x="445994" y="3757623"/>
                  <a:pt x="428456" y="3727161"/>
                  <a:pt x="404446" y="3710354"/>
                </a:cubicBezTo>
                <a:cubicBezTo>
                  <a:pt x="369818" y="3686115"/>
                  <a:pt x="331944" y="3666420"/>
                  <a:pt x="298938" y="3640015"/>
                </a:cubicBezTo>
                <a:cubicBezTo>
                  <a:pt x="109927" y="3488806"/>
                  <a:pt x="354447" y="3645186"/>
                  <a:pt x="140677" y="3516923"/>
                </a:cubicBezTo>
                <a:cubicBezTo>
                  <a:pt x="128954" y="3499338"/>
                  <a:pt x="117791" y="3481367"/>
                  <a:pt x="105507" y="3464169"/>
                </a:cubicBezTo>
                <a:cubicBezTo>
                  <a:pt x="88472" y="3440320"/>
                  <a:pt x="68287" y="3418683"/>
                  <a:pt x="52754" y="3393830"/>
                </a:cubicBezTo>
                <a:cubicBezTo>
                  <a:pt x="21709" y="3344157"/>
                  <a:pt x="17095" y="3322025"/>
                  <a:pt x="0" y="3270738"/>
                </a:cubicBezTo>
                <a:cubicBezTo>
                  <a:pt x="5861" y="3147646"/>
                  <a:pt x="8481" y="3024356"/>
                  <a:pt x="17584" y="2901461"/>
                </a:cubicBezTo>
                <a:cubicBezTo>
                  <a:pt x="24389" y="2809589"/>
                  <a:pt x="51908" y="2747423"/>
                  <a:pt x="70338" y="2655277"/>
                </a:cubicBezTo>
                <a:cubicBezTo>
                  <a:pt x="76200" y="2625969"/>
                  <a:pt x="80059" y="2596189"/>
                  <a:pt x="87923" y="2567354"/>
                </a:cubicBezTo>
                <a:cubicBezTo>
                  <a:pt x="112553" y="2477046"/>
                  <a:pt x="126797" y="2457827"/>
                  <a:pt x="158261" y="2373923"/>
                </a:cubicBezTo>
                <a:cubicBezTo>
                  <a:pt x="176483" y="2325331"/>
                  <a:pt x="184876" y="2280297"/>
                  <a:pt x="211015" y="2233246"/>
                </a:cubicBezTo>
                <a:cubicBezTo>
                  <a:pt x="239300" y="2182334"/>
                  <a:pt x="301058" y="2117886"/>
                  <a:pt x="351692" y="2092569"/>
                </a:cubicBezTo>
                <a:cubicBezTo>
                  <a:pt x="378425" y="2079203"/>
                  <a:pt x="410439" y="2081468"/>
                  <a:pt x="439615" y="2074984"/>
                </a:cubicBezTo>
                <a:cubicBezTo>
                  <a:pt x="463207" y="2069741"/>
                  <a:pt x="486508" y="2063261"/>
                  <a:pt x="509954" y="2057400"/>
                </a:cubicBezTo>
                <a:cubicBezTo>
                  <a:pt x="615462" y="2069123"/>
                  <a:pt x="721387" y="2077556"/>
                  <a:pt x="826477" y="2092569"/>
                </a:cubicBezTo>
                <a:cubicBezTo>
                  <a:pt x="844827" y="2095190"/>
                  <a:pt x="864402" y="2099032"/>
                  <a:pt x="879231" y="2110154"/>
                </a:cubicBezTo>
                <a:cubicBezTo>
                  <a:pt x="912389" y="2135022"/>
                  <a:pt x="948618" y="2161005"/>
                  <a:pt x="967154" y="2198077"/>
                </a:cubicBezTo>
                <a:lnTo>
                  <a:pt x="1002323" y="2268415"/>
                </a:lnTo>
                <a:cubicBezTo>
                  <a:pt x="1008184" y="2291861"/>
                  <a:pt x="1010387" y="2316540"/>
                  <a:pt x="1019907" y="2338754"/>
                </a:cubicBezTo>
                <a:cubicBezTo>
                  <a:pt x="1036542" y="2377569"/>
                  <a:pt x="1061888" y="2398318"/>
                  <a:pt x="1090246" y="2426677"/>
                </a:cubicBezTo>
                <a:lnTo>
                  <a:pt x="1828800" y="2409092"/>
                </a:lnTo>
                <a:cubicBezTo>
                  <a:pt x="1864423" y="2407608"/>
                  <a:pt x="1899857" y="2400694"/>
                  <a:pt x="1934307" y="2391507"/>
                </a:cubicBezTo>
                <a:cubicBezTo>
                  <a:pt x="1988037" y="2377179"/>
                  <a:pt x="2040668" y="2358716"/>
                  <a:pt x="2092569" y="2338754"/>
                </a:cubicBezTo>
                <a:cubicBezTo>
                  <a:pt x="2164724" y="2311002"/>
                  <a:pt x="2225007" y="2261406"/>
                  <a:pt x="2286000" y="2215661"/>
                </a:cubicBezTo>
                <a:cubicBezTo>
                  <a:pt x="2297723" y="2198076"/>
                  <a:pt x="2311717" y="2181810"/>
                  <a:pt x="2321169" y="2162907"/>
                </a:cubicBezTo>
                <a:cubicBezTo>
                  <a:pt x="2333785" y="2137675"/>
                  <a:pt x="2350702" y="2062359"/>
                  <a:pt x="2356338" y="2039815"/>
                </a:cubicBezTo>
                <a:cubicBezTo>
                  <a:pt x="2350477" y="1910861"/>
                  <a:pt x="2347951" y="1781713"/>
                  <a:pt x="2338754" y="1652954"/>
                </a:cubicBezTo>
                <a:cubicBezTo>
                  <a:pt x="2336214" y="1617390"/>
                  <a:pt x="2331414" y="1581597"/>
                  <a:pt x="2321169" y="1547446"/>
                </a:cubicBezTo>
                <a:cubicBezTo>
                  <a:pt x="2313637" y="1522338"/>
                  <a:pt x="2297723" y="1500553"/>
                  <a:pt x="2286000" y="1477107"/>
                </a:cubicBezTo>
                <a:cubicBezTo>
                  <a:pt x="2282219" y="1458203"/>
                  <a:pt x="2267051" y="1363463"/>
                  <a:pt x="2250831" y="1336430"/>
                </a:cubicBezTo>
                <a:cubicBezTo>
                  <a:pt x="2242301" y="1322214"/>
                  <a:pt x="2227384" y="1312984"/>
                  <a:pt x="2215661" y="1301261"/>
                </a:cubicBezTo>
                <a:cubicBezTo>
                  <a:pt x="2209800" y="1283676"/>
                  <a:pt x="2207614" y="1264401"/>
                  <a:pt x="2198077" y="1248507"/>
                </a:cubicBezTo>
                <a:cubicBezTo>
                  <a:pt x="2189547" y="1234291"/>
                  <a:pt x="2173824" y="1225815"/>
                  <a:pt x="2162907" y="1213338"/>
                </a:cubicBezTo>
                <a:cubicBezTo>
                  <a:pt x="2132760" y="1178885"/>
                  <a:pt x="2107355" y="1140202"/>
                  <a:pt x="2074984" y="1107830"/>
                </a:cubicBezTo>
                <a:cubicBezTo>
                  <a:pt x="2042715" y="1075560"/>
                  <a:pt x="1988673" y="1060480"/>
                  <a:pt x="1951892" y="1037492"/>
                </a:cubicBezTo>
                <a:cubicBezTo>
                  <a:pt x="1938785" y="1029300"/>
                  <a:pt x="1852478" y="959717"/>
                  <a:pt x="1828800" y="949569"/>
                </a:cubicBezTo>
                <a:cubicBezTo>
                  <a:pt x="1806586" y="940049"/>
                  <a:pt x="1781907" y="937846"/>
                  <a:pt x="1758461" y="931984"/>
                </a:cubicBezTo>
                <a:cubicBezTo>
                  <a:pt x="1549177" y="775020"/>
                  <a:pt x="1854167" y="992179"/>
                  <a:pt x="1582615" y="844061"/>
                </a:cubicBezTo>
                <a:cubicBezTo>
                  <a:pt x="1549666" y="826089"/>
                  <a:pt x="1524718" y="796242"/>
                  <a:pt x="1494692" y="773723"/>
                </a:cubicBezTo>
                <a:cubicBezTo>
                  <a:pt x="1477785" y="761043"/>
                  <a:pt x="1458441" y="751756"/>
                  <a:pt x="1441938" y="738554"/>
                </a:cubicBezTo>
                <a:cubicBezTo>
                  <a:pt x="1428992" y="728197"/>
                  <a:pt x="1419715" y="713741"/>
                  <a:pt x="1406769" y="703384"/>
                </a:cubicBezTo>
                <a:cubicBezTo>
                  <a:pt x="1390266" y="690182"/>
                  <a:pt x="1370251" y="681745"/>
                  <a:pt x="1354015" y="668215"/>
                </a:cubicBezTo>
                <a:cubicBezTo>
                  <a:pt x="1247079" y="579102"/>
                  <a:pt x="1361078" y="645369"/>
                  <a:pt x="1230923" y="580292"/>
                </a:cubicBezTo>
                <a:cubicBezTo>
                  <a:pt x="1154723" y="592015"/>
                  <a:pt x="1075463" y="591081"/>
                  <a:pt x="1002323" y="615461"/>
                </a:cubicBezTo>
                <a:cubicBezTo>
                  <a:pt x="982273" y="622144"/>
                  <a:pt x="976605" y="649312"/>
                  <a:pt x="967154" y="668215"/>
                </a:cubicBezTo>
                <a:cubicBezTo>
                  <a:pt x="949129" y="704264"/>
                  <a:pt x="938673" y="775448"/>
                  <a:pt x="931984" y="808892"/>
                </a:cubicBezTo>
                <a:cubicBezTo>
                  <a:pt x="937846" y="908538"/>
                  <a:pt x="935453" y="1009015"/>
                  <a:pt x="949569" y="1107830"/>
                </a:cubicBezTo>
                <a:cubicBezTo>
                  <a:pt x="953276" y="1133780"/>
                  <a:pt x="975003" y="1153830"/>
                  <a:pt x="984738" y="1178169"/>
                </a:cubicBezTo>
                <a:cubicBezTo>
                  <a:pt x="998506" y="1212589"/>
                  <a:pt x="1010916" y="1247712"/>
                  <a:pt x="1019907" y="1283677"/>
                </a:cubicBezTo>
                <a:cubicBezTo>
                  <a:pt x="1057979" y="1435960"/>
                  <a:pt x="1056001" y="1422808"/>
                  <a:pt x="1090246" y="1582615"/>
                </a:cubicBezTo>
                <a:cubicBezTo>
                  <a:pt x="1096508" y="1611840"/>
                  <a:pt x="1098380" y="1642184"/>
                  <a:pt x="1107831" y="1670538"/>
                </a:cubicBezTo>
                <a:cubicBezTo>
                  <a:pt x="1116121" y="1695407"/>
                  <a:pt x="1133265" y="1716538"/>
                  <a:pt x="1143000" y="1740877"/>
                </a:cubicBezTo>
                <a:cubicBezTo>
                  <a:pt x="1156768" y="1775297"/>
                  <a:pt x="1168415" y="1810619"/>
                  <a:pt x="1178169" y="1846384"/>
                </a:cubicBezTo>
                <a:cubicBezTo>
                  <a:pt x="1199070" y="1923020"/>
                  <a:pt x="1189657" y="1933601"/>
                  <a:pt x="1213338" y="2004646"/>
                </a:cubicBezTo>
                <a:cubicBezTo>
                  <a:pt x="1229472" y="2053050"/>
                  <a:pt x="1253745" y="2095936"/>
                  <a:pt x="1266092" y="2145323"/>
                </a:cubicBezTo>
                <a:cubicBezTo>
                  <a:pt x="1273341" y="2174319"/>
                  <a:pt x="1277815" y="2203938"/>
                  <a:pt x="1283677" y="2233246"/>
                </a:cubicBezTo>
                <a:cubicBezTo>
                  <a:pt x="1271954" y="2356338"/>
                  <a:pt x="1268835" y="2480556"/>
                  <a:pt x="1248507" y="2602523"/>
                </a:cubicBezTo>
                <a:cubicBezTo>
                  <a:pt x="1245033" y="2623370"/>
                  <a:pt x="1223458" y="2636723"/>
                  <a:pt x="1213338" y="2655277"/>
                </a:cubicBezTo>
                <a:cubicBezTo>
                  <a:pt x="1188233" y="2701303"/>
                  <a:pt x="1172082" y="2752332"/>
                  <a:pt x="1143000" y="2795954"/>
                </a:cubicBezTo>
                <a:cubicBezTo>
                  <a:pt x="1131277" y="2813538"/>
                  <a:pt x="1121033" y="2832204"/>
                  <a:pt x="1107831" y="2848707"/>
                </a:cubicBezTo>
                <a:cubicBezTo>
                  <a:pt x="1097474" y="2861653"/>
                  <a:pt x="1083275" y="2871140"/>
                  <a:pt x="1072661" y="2883877"/>
                </a:cubicBezTo>
                <a:cubicBezTo>
                  <a:pt x="1053899" y="2906392"/>
                  <a:pt x="1037492" y="2930769"/>
                  <a:pt x="1019907" y="2954215"/>
                </a:cubicBezTo>
                <a:cubicBezTo>
                  <a:pt x="1025769" y="3194538"/>
                  <a:pt x="1021847" y="3435299"/>
                  <a:pt x="1037492" y="3675184"/>
                </a:cubicBezTo>
                <a:cubicBezTo>
                  <a:pt x="1039546" y="3706682"/>
                  <a:pt x="1058545" y="3734874"/>
                  <a:pt x="1072661" y="3763107"/>
                </a:cubicBezTo>
                <a:cubicBezTo>
                  <a:pt x="1087946" y="3793677"/>
                  <a:pt x="1108817" y="3821153"/>
                  <a:pt x="1125415" y="3851030"/>
                </a:cubicBezTo>
                <a:cubicBezTo>
                  <a:pt x="1138145" y="3873945"/>
                  <a:pt x="1144856" y="3900398"/>
                  <a:pt x="1160584" y="3921369"/>
                </a:cubicBezTo>
                <a:cubicBezTo>
                  <a:pt x="1180479" y="3947895"/>
                  <a:pt x="1209505" y="3966395"/>
                  <a:pt x="1230923" y="3991707"/>
                </a:cubicBezTo>
                <a:cubicBezTo>
                  <a:pt x="1274093" y="4042726"/>
                  <a:pt x="1294239" y="4120081"/>
                  <a:pt x="1354015" y="4149969"/>
                </a:cubicBezTo>
                <a:cubicBezTo>
                  <a:pt x="1377461" y="4161692"/>
                  <a:pt x="1402125" y="4171245"/>
                  <a:pt x="1424354" y="4185138"/>
                </a:cubicBezTo>
                <a:cubicBezTo>
                  <a:pt x="1464850" y="4210448"/>
                  <a:pt x="1516172" y="4253117"/>
                  <a:pt x="1547446" y="4290646"/>
                </a:cubicBezTo>
                <a:cubicBezTo>
                  <a:pt x="1598319" y="4351694"/>
                  <a:pt x="1615770" y="4423267"/>
                  <a:pt x="1635369" y="4501661"/>
                </a:cubicBezTo>
                <a:lnTo>
                  <a:pt x="1652954" y="4572000"/>
                </a:lnTo>
                <a:cubicBezTo>
                  <a:pt x="1635369" y="4607169"/>
                  <a:pt x="1616170" y="4641576"/>
                  <a:pt x="1600200" y="4677507"/>
                </a:cubicBezTo>
                <a:cubicBezTo>
                  <a:pt x="1592672" y="4694445"/>
                  <a:pt x="1594481" y="4716021"/>
                  <a:pt x="1582615" y="4730261"/>
                </a:cubicBezTo>
                <a:cubicBezTo>
                  <a:pt x="1563853" y="4752776"/>
                  <a:pt x="1536287" y="4766208"/>
                  <a:pt x="1512277" y="4783015"/>
                </a:cubicBezTo>
                <a:cubicBezTo>
                  <a:pt x="1500222" y="4791453"/>
                  <a:pt x="1373092" y="4881857"/>
                  <a:pt x="1336431" y="4888523"/>
                </a:cubicBezTo>
                <a:cubicBezTo>
                  <a:pt x="1231986" y="4907513"/>
                  <a:pt x="1124003" y="4902872"/>
                  <a:pt x="1019907" y="4923692"/>
                </a:cubicBezTo>
                <a:cubicBezTo>
                  <a:pt x="990599" y="4929554"/>
                  <a:pt x="960980" y="4934028"/>
                  <a:pt x="931984" y="4941277"/>
                </a:cubicBezTo>
                <a:cubicBezTo>
                  <a:pt x="914002" y="4945773"/>
                  <a:pt x="897053" y="4953769"/>
                  <a:pt x="879231" y="4958861"/>
                </a:cubicBezTo>
                <a:cubicBezTo>
                  <a:pt x="855993" y="4965500"/>
                  <a:pt x="832338" y="4970584"/>
                  <a:pt x="808892" y="4976446"/>
                </a:cubicBezTo>
                <a:cubicBezTo>
                  <a:pt x="797169" y="4994031"/>
                  <a:pt x="777197" y="5008353"/>
                  <a:pt x="773723" y="5029200"/>
                </a:cubicBezTo>
                <a:cubicBezTo>
                  <a:pt x="760302" y="5109723"/>
                  <a:pt x="875929" y="5106131"/>
                  <a:pt x="914400" y="5117123"/>
                </a:cubicBezTo>
                <a:lnTo>
                  <a:pt x="1881554" y="5099538"/>
                </a:lnTo>
                <a:cubicBezTo>
                  <a:pt x="1905708" y="5098719"/>
                  <a:pt x="1929807" y="5091769"/>
                  <a:pt x="1951892" y="5081954"/>
                </a:cubicBezTo>
                <a:cubicBezTo>
                  <a:pt x="2201067" y="4971210"/>
                  <a:pt x="1928559" y="5066286"/>
                  <a:pt x="2092569" y="5011615"/>
                </a:cubicBezTo>
                <a:cubicBezTo>
                  <a:pt x="2116015" y="4976446"/>
                  <a:pt x="2147209" y="4945352"/>
                  <a:pt x="2162907" y="4906107"/>
                </a:cubicBezTo>
                <a:cubicBezTo>
                  <a:pt x="2207813" y="4793846"/>
                  <a:pt x="2183961" y="4846417"/>
                  <a:pt x="2233246" y="4747846"/>
                </a:cubicBezTo>
                <a:cubicBezTo>
                  <a:pt x="2239108" y="4712677"/>
                  <a:pt x="2241450" y="4676736"/>
                  <a:pt x="2250831" y="4642338"/>
                </a:cubicBezTo>
                <a:cubicBezTo>
                  <a:pt x="2259136" y="4611885"/>
                  <a:pt x="2276018" y="4584361"/>
                  <a:pt x="2286000" y="4554415"/>
                </a:cubicBezTo>
                <a:cubicBezTo>
                  <a:pt x="2293642" y="4531488"/>
                  <a:pt x="2297723" y="4507523"/>
                  <a:pt x="2303584" y="4484077"/>
                </a:cubicBezTo>
                <a:cubicBezTo>
                  <a:pt x="2291861" y="4419600"/>
                  <a:pt x="2289139" y="4352817"/>
                  <a:pt x="2268415" y="4290646"/>
                </a:cubicBezTo>
                <a:cubicBezTo>
                  <a:pt x="2259147" y="4262842"/>
                  <a:pt x="2234734" y="4242559"/>
                  <a:pt x="2215661" y="4220307"/>
                </a:cubicBezTo>
                <a:cubicBezTo>
                  <a:pt x="2181796" y="4180798"/>
                  <a:pt x="2100693" y="4108038"/>
                  <a:pt x="2057400" y="4097215"/>
                </a:cubicBezTo>
                <a:lnTo>
                  <a:pt x="1987061" y="4079630"/>
                </a:lnTo>
                <a:cubicBezTo>
                  <a:pt x="1975338" y="4091353"/>
                  <a:pt x="1952926" y="4098253"/>
                  <a:pt x="1951892" y="4114800"/>
                </a:cubicBezTo>
                <a:cubicBezTo>
                  <a:pt x="1948665" y="4166432"/>
                  <a:pt x="1915736" y="4345348"/>
                  <a:pt x="2004646" y="4396154"/>
                </a:cubicBezTo>
                <a:cubicBezTo>
                  <a:pt x="2032052" y="4411815"/>
                  <a:pt x="2062623" y="4421341"/>
                  <a:pt x="2092569" y="4431323"/>
                </a:cubicBezTo>
                <a:cubicBezTo>
                  <a:pt x="2115496" y="4438965"/>
                  <a:pt x="2139461" y="4443046"/>
                  <a:pt x="2162907" y="4448907"/>
                </a:cubicBezTo>
                <a:cubicBezTo>
                  <a:pt x="2338580" y="4424952"/>
                  <a:pt x="2481130" y="4447845"/>
                  <a:pt x="2620107" y="4360984"/>
                </a:cubicBezTo>
                <a:cubicBezTo>
                  <a:pt x="2644960" y="4345451"/>
                  <a:pt x="2668662" y="4327836"/>
                  <a:pt x="2690446" y="4308230"/>
                </a:cubicBezTo>
                <a:cubicBezTo>
                  <a:pt x="2727415" y="4274958"/>
                  <a:pt x="2795954" y="4202723"/>
                  <a:pt x="2795954" y="4202723"/>
                </a:cubicBezTo>
                <a:cubicBezTo>
                  <a:pt x="2807677" y="4173415"/>
                  <a:pt x="2818303" y="4143645"/>
                  <a:pt x="2831123" y="4114800"/>
                </a:cubicBezTo>
                <a:cubicBezTo>
                  <a:pt x="2872703" y="4021244"/>
                  <a:pt x="2872382" y="4055271"/>
                  <a:pt x="2901461" y="3938954"/>
                </a:cubicBezTo>
                <a:cubicBezTo>
                  <a:pt x="2910109" y="3904364"/>
                  <a:pt x="2913184" y="3868615"/>
                  <a:pt x="2919046" y="3833446"/>
                </a:cubicBezTo>
                <a:cubicBezTo>
                  <a:pt x="2913184" y="3757246"/>
                  <a:pt x="2922067" y="3678441"/>
                  <a:pt x="2901461" y="3604846"/>
                </a:cubicBezTo>
                <a:cubicBezTo>
                  <a:pt x="2880257" y="3529118"/>
                  <a:pt x="2839577" y="3459263"/>
                  <a:pt x="2795954" y="3393830"/>
                </a:cubicBezTo>
                <a:cubicBezTo>
                  <a:pt x="2717683" y="3276426"/>
                  <a:pt x="2644312" y="3151427"/>
                  <a:pt x="2514600" y="3077307"/>
                </a:cubicBezTo>
                <a:cubicBezTo>
                  <a:pt x="2473569" y="3053861"/>
                  <a:pt x="2433116" y="3029374"/>
                  <a:pt x="2391507" y="3006969"/>
                </a:cubicBezTo>
                <a:cubicBezTo>
                  <a:pt x="2356887" y="2988327"/>
                  <a:pt x="2323302" y="2966649"/>
                  <a:pt x="2286000" y="2954215"/>
                </a:cubicBezTo>
                <a:cubicBezTo>
                  <a:pt x="2252175" y="2942940"/>
                  <a:pt x="2215661" y="2942492"/>
                  <a:pt x="2180492" y="2936630"/>
                </a:cubicBezTo>
                <a:cubicBezTo>
                  <a:pt x="2116498" y="2946475"/>
                  <a:pt x="1928263" y="2962308"/>
                  <a:pt x="1846384" y="3006969"/>
                </a:cubicBezTo>
                <a:cubicBezTo>
                  <a:pt x="1813435" y="3024941"/>
                  <a:pt x="1786358" y="3052199"/>
                  <a:pt x="1758461" y="3077307"/>
                </a:cubicBezTo>
                <a:cubicBezTo>
                  <a:pt x="1727653" y="3105034"/>
                  <a:pt x="1696430" y="3132865"/>
                  <a:pt x="1670538" y="3165230"/>
                </a:cubicBezTo>
                <a:cubicBezTo>
                  <a:pt x="1632787" y="3212418"/>
                  <a:pt x="1592536" y="3308236"/>
                  <a:pt x="1565031" y="3358661"/>
                </a:cubicBezTo>
                <a:cubicBezTo>
                  <a:pt x="1548665" y="3388666"/>
                  <a:pt x="1527562" y="3416014"/>
                  <a:pt x="1512277" y="3446584"/>
                </a:cubicBezTo>
                <a:cubicBezTo>
                  <a:pt x="1494253" y="3482633"/>
                  <a:pt x="1483796" y="3553818"/>
                  <a:pt x="1477107" y="3587261"/>
                </a:cubicBezTo>
                <a:cubicBezTo>
                  <a:pt x="1482969" y="3610707"/>
                  <a:pt x="1477603" y="3640511"/>
                  <a:pt x="1494692" y="3657600"/>
                </a:cubicBezTo>
                <a:cubicBezTo>
                  <a:pt x="1511781" y="3674689"/>
                  <a:pt x="1540863" y="3675184"/>
                  <a:pt x="1565031" y="3675184"/>
                </a:cubicBezTo>
                <a:cubicBezTo>
                  <a:pt x="1608150" y="3675184"/>
                  <a:pt x="1694397" y="3651635"/>
                  <a:pt x="1740877" y="3640015"/>
                </a:cubicBezTo>
                <a:cubicBezTo>
                  <a:pt x="1821497" y="3519084"/>
                  <a:pt x="1797848" y="3574606"/>
                  <a:pt x="1828800" y="3481754"/>
                </a:cubicBezTo>
                <a:cubicBezTo>
                  <a:pt x="1813979" y="3200153"/>
                  <a:pt x="1889166" y="3209259"/>
                  <a:pt x="1758461" y="3094892"/>
                </a:cubicBezTo>
                <a:cubicBezTo>
                  <a:pt x="1730215" y="3070177"/>
                  <a:pt x="1704108" y="3041339"/>
                  <a:pt x="1670538" y="3024554"/>
                </a:cubicBezTo>
                <a:cubicBezTo>
                  <a:pt x="1643805" y="3011188"/>
                  <a:pt x="1611923" y="3012831"/>
                  <a:pt x="1582615" y="3006969"/>
                </a:cubicBezTo>
                <a:lnTo>
                  <a:pt x="1318846" y="3024554"/>
                </a:lnTo>
                <a:cubicBezTo>
                  <a:pt x="1157158" y="3078450"/>
                  <a:pt x="1041652" y="3186269"/>
                  <a:pt x="931984" y="3305907"/>
                </a:cubicBezTo>
                <a:cubicBezTo>
                  <a:pt x="906623" y="3333574"/>
                  <a:pt x="880451" y="3361349"/>
                  <a:pt x="861646" y="3393830"/>
                </a:cubicBezTo>
                <a:cubicBezTo>
                  <a:pt x="815677" y="3473231"/>
                  <a:pt x="785758" y="3561342"/>
                  <a:pt x="738554" y="3640015"/>
                </a:cubicBezTo>
                <a:cubicBezTo>
                  <a:pt x="720969" y="3669323"/>
                  <a:pt x="706784" y="3700959"/>
                  <a:pt x="685800" y="3727938"/>
                </a:cubicBezTo>
                <a:cubicBezTo>
                  <a:pt x="639878" y="3786981"/>
                  <a:pt x="617963" y="3796609"/>
                  <a:pt x="562707" y="3833446"/>
                </a:cubicBezTo>
                <a:cubicBezTo>
                  <a:pt x="539261" y="3821723"/>
                  <a:pt x="508097" y="3819248"/>
                  <a:pt x="492369" y="3798277"/>
                </a:cubicBezTo>
                <a:cubicBezTo>
                  <a:pt x="470126" y="3768620"/>
                  <a:pt x="471458" y="3726989"/>
                  <a:pt x="457200" y="3692769"/>
                </a:cubicBezTo>
                <a:cubicBezTo>
                  <a:pt x="442077" y="3656473"/>
                  <a:pt x="423088" y="3621882"/>
                  <a:pt x="404446" y="3587261"/>
                </a:cubicBezTo>
                <a:cubicBezTo>
                  <a:pt x="211315" y="3228591"/>
                  <a:pt x="465899" y="3707270"/>
                  <a:pt x="246184" y="3341077"/>
                </a:cubicBezTo>
                <a:cubicBezTo>
                  <a:pt x="219211" y="3296121"/>
                  <a:pt x="198017" y="3247909"/>
                  <a:pt x="175846" y="3200400"/>
                </a:cubicBezTo>
                <a:cubicBezTo>
                  <a:pt x="156968" y="3159948"/>
                  <a:pt x="144099" y="3116696"/>
                  <a:pt x="123092" y="3077307"/>
                </a:cubicBezTo>
                <a:cubicBezTo>
                  <a:pt x="97070" y="3028515"/>
                  <a:pt x="35169" y="2936630"/>
                  <a:pt x="35169" y="2936630"/>
                </a:cubicBezTo>
                <a:cubicBezTo>
                  <a:pt x="29307" y="2907322"/>
                  <a:pt x="14092" y="2878390"/>
                  <a:pt x="17584" y="2848707"/>
                </a:cubicBezTo>
                <a:cubicBezTo>
                  <a:pt x="37738" y="2677396"/>
                  <a:pt x="62549" y="2505812"/>
                  <a:pt x="105507" y="2338754"/>
                </a:cubicBezTo>
                <a:cubicBezTo>
                  <a:pt x="116034" y="2297817"/>
                  <a:pt x="143041" y="2259900"/>
                  <a:pt x="175846" y="2233246"/>
                </a:cubicBezTo>
                <a:cubicBezTo>
                  <a:pt x="298332" y="2133726"/>
                  <a:pt x="374272" y="2108905"/>
                  <a:pt x="509954" y="2074984"/>
                </a:cubicBezTo>
                <a:cubicBezTo>
                  <a:pt x="562381" y="2061877"/>
                  <a:pt x="616370" y="2055063"/>
                  <a:pt x="668215" y="2039815"/>
                </a:cubicBezTo>
                <a:cubicBezTo>
                  <a:pt x="716261" y="2025684"/>
                  <a:pt x="762000" y="2004646"/>
                  <a:pt x="808892" y="1987061"/>
                </a:cubicBezTo>
                <a:cubicBezTo>
                  <a:pt x="926123" y="1998784"/>
                  <a:pt x="1045245" y="1998201"/>
                  <a:pt x="1160584" y="2022230"/>
                </a:cubicBezTo>
                <a:cubicBezTo>
                  <a:pt x="1189276" y="2028207"/>
                  <a:pt x="1210199" y="2054260"/>
                  <a:pt x="1230923" y="2074984"/>
                </a:cubicBezTo>
                <a:cubicBezTo>
                  <a:pt x="1257462" y="2101523"/>
                  <a:pt x="1281111" y="2131243"/>
                  <a:pt x="1301261" y="2162907"/>
                </a:cubicBezTo>
                <a:cubicBezTo>
                  <a:pt x="1340348" y="2224329"/>
                  <a:pt x="1370097" y="2303938"/>
                  <a:pt x="1389184" y="2373923"/>
                </a:cubicBezTo>
                <a:cubicBezTo>
                  <a:pt x="1397048" y="2402758"/>
                  <a:pt x="1400907" y="2432538"/>
                  <a:pt x="1406769" y="2461846"/>
                </a:cubicBezTo>
                <a:cubicBezTo>
                  <a:pt x="1400907" y="2590800"/>
                  <a:pt x="1402029" y="2720261"/>
                  <a:pt x="1389184" y="2848707"/>
                </a:cubicBezTo>
                <a:cubicBezTo>
                  <a:pt x="1384374" y="2896803"/>
                  <a:pt x="1388193" y="2955206"/>
                  <a:pt x="1354015" y="2989384"/>
                </a:cubicBezTo>
                <a:lnTo>
                  <a:pt x="1301261" y="3042138"/>
                </a:lnTo>
                <a:cubicBezTo>
                  <a:pt x="1236784" y="3024553"/>
                  <a:pt x="1163438" y="3026455"/>
                  <a:pt x="1107831" y="2989384"/>
                </a:cubicBezTo>
                <a:cubicBezTo>
                  <a:pt x="1038360" y="2943070"/>
                  <a:pt x="968874" y="2806774"/>
                  <a:pt x="931984" y="2725615"/>
                </a:cubicBezTo>
                <a:cubicBezTo>
                  <a:pt x="918922" y="2696879"/>
                  <a:pt x="908538" y="2667000"/>
                  <a:pt x="896815" y="2637692"/>
                </a:cubicBezTo>
                <a:cubicBezTo>
                  <a:pt x="861812" y="2427664"/>
                  <a:pt x="857822" y="2457778"/>
                  <a:pt x="914400" y="2127738"/>
                </a:cubicBezTo>
                <a:cubicBezTo>
                  <a:pt x="926927" y="2054661"/>
                  <a:pt x="943611" y="1978414"/>
                  <a:pt x="984738" y="1916723"/>
                </a:cubicBezTo>
                <a:cubicBezTo>
                  <a:pt x="1008184" y="1881554"/>
                  <a:pt x="1030081" y="1845300"/>
                  <a:pt x="1055077" y="1811215"/>
                </a:cubicBezTo>
                <a:cubicBezTo>
                  <a:pt x="1094599" y="1757322"/>
                  <a:pt x="1125415" y="1693985"/>
                  <a:pt x="1178169" y="1652954"/>
                </a:cubicBezTo>
                <a:lnTo>
                  <a:pt x="1336431" y="1529861"/>
                </a:lnTo>
                <a:cubicBezTo>
                  <a:pt x="1359661" y="1511992"/>
                  <a:pt x="1386045" y="1497830"/>
                  <a:pt x="1406769" y="1477107"/>
                </a:cubicBezTo>
                <a:cubicBezTo>
                  <a:pt x="1424354" y="1459523"/>
                  <a:pt x="1437931" y="1436692"/>
                  <a:pt x="1459523" y="1424354"/>
                </a:cubicBezTo>
                <a:cubicBezTo>
                  <a:pt x="1480506" y="1412364"/>
                  <a:pt x="1506415" y="1412631"/>
                  <a:pt x="1529861" y="1406769"/>
                </a:cubicBezTo>
                <a:cubicBezTo>
                  <a:pt x="1590882" y="1366089"/>
                  <a:pt x="1597870" y="1344058"/>
                  <a:pt x="1688123" y="1389184"/>
                </a:cubicBezTo>
                <a:cubicBezTo>
                  <a:pt x="1707026" y="1398635"/>
                  <a:pt x="1713347" y="1423290"/>
                  <a:pt x="1723292" y="1441938"/>
                </a:cubicBezTo>
                <a:cubicBezTo>
                  <a:pt x="1760299" y="1511327"/>
                  <a:pt x="1793631" y="1582615"/>
                  <a:pt x="1828800" y="1652954"/>
                </a:cubicBezTo>
                <a:lnTo>
                  <a:pt x="1863969" y="1723292"/>
                </a:lnTo>
                <a:cubicBezTo>
                  <a:pt x="1834661" y="1735015"/>
                  <a:pt x="1807418" y="1761947"/>
                  <a:pt x="1776046" y="1758461"/>
                </a:cubicBezTo>
                <a:cubicBezTo>
                  <a:pt x="1746917" y="1755224"/>
                  <a:pt x="1730093" y="1721964"/>
                  <a:pt x="1705707" y="1705707"/>
                </a:cubicBezTo>
                <a:cubicBezTo>
                  <a:pt x="1677269" y="1686748"/>
                  <a:pt x="1646681" y="1671205"/>
                  <a:pt x="1617784" y="1652954"/>
                </a:cubicBezTo>
                <a:cubicBezTo>
                  <a:pt x="1535302" y="1600860"/>
                  <a:pt x="1451521" y="1550636"/>
                  <a:pt x="1371600" y="1494692"/>
                </a:cubicBezTo>
                <a:cubicBezTo>
                  <a:pt x="899459" y="1164194"/>
                  <a:pt x="1484480" y="1583809"/>
                  <a:pt x="1037492" y="1230923"/>
                </a:cubicBezTo>
                <a:cubicBezTo>
                  <a:pt x="981334" y="1186588"/>
                  <a:pt x="919247" y="1150273"/>
                  <a:pt x="861646" y="1107830"/>
                </a:cubicBezTo>
                <a:cubicBezTo>
                  <a:pt x="771410" y="1041341"/>
                  <a:pt x="599907" y="888531"/>
                  <a:pt x="492369" y="861646"/>
                </a:cubicBezTo>
                <a:lnTo>
                  <a:pt x="422031" y="844061"/>
                </a:lnTo>
                <a:cubicBezTo>
                  <a:pt x="410308" y="832338"/>
                  <a:pt x="396057" y="822687"/>
                  <a:pt x="386861" y="808892"/>
                </a:cubicBezTo>
                <a:cubicBezTo>
                  <a:pt x="330588" y="724483"/>
                  <a:pt x="339690" y="693503"/>
                  <a:pt x="386861" y="580292"/>
                </a:cubicBezTo>
                <a:cubicBezTo>
                  <a:pt x="407001" y="531957"/>
                  <a:pt x="471289" y="514463"/>
                  <a:pt x="509954" y="492369"/>
                </a:cubicBezTo>
                <a:cubicBezTo>
                  <a:pt x="542812" y="473593"/>
                  <a:pt x="595536" y="428282"/>
                  <a:pt x="633046" y="422030"/>
                </a:cubicBezTo>
                <a:cubicBezTo>
                  <a:pt x="714197" y="408505"/>
                  <a:pt x="797169" y="410307"/>
                  <a:pt x="879231" y="404446"/>
                </a:cubicBezTo>
                <a:cubicBezTo>
                  <a:pt x="1213339" y="410307"/>
                  <a:pt x="1562817" y="321687"/>
                  <a:pt x="1881554" y="422030"/>
                </a:cubicBezTo>
                <a:cubicBezTo>
                  <a:pt x="1892407" y="425447"/>
                  <a:pt x="1807834" y="797730"/>
                  <a:pt x="1793631" y="861646"/>
                </a:cubicBezTo>
                <a:cubicBezTo>
                  <a:pt x="1799492" y="961292"/>
                  <a:pt x="1797099" y="1061769"/>
                  <a:pt x="1811215" y="1160584"/>
                </a:cubicBezTo>
                <a:cubicBezTo>
                  <a:pt x="1818184" y="1209366"/>
                  <a:pt x="1865152" y="1253939"/>
                  <a:pt x="1899138" y="1283677"/>
                </a:cubicBezTo>
                <a:cubicBezTo>
                  <a:pt x="1927384" y="1308392"/>
                  <a:pt x="1955832" y="1333196"/>
                  <a:pt x="1987061" y="1354015"/>
                </a:cubicBezTo>
                <a:cubicBezTo>
                  <a:pt x="2030718" y="1383119"/>
                  <a:pt x="2117157" y="1412916"/>
                  <a:pt x="2162907" y="1424354"/>
                </a:cubicBezTo>
                <a:cubicBezTo>
                  <a:pt x="2197497" y="1433002"/>
                  <a:pt x="2233246" y="1436077"/>
                  <a:pt x="2268415" y="1441938"/>
                </a:cubicBezTo>
                <a:lnTo>
                  <a:pt x="2848707" y="1406769"/>
                </a:lnTo>
                <a:cubicBezTo>
                  <a:pt x="2878503" y="1404417"/>
                  <a:pt x="2907893" y="1397395"/>
                  <a:pt x="2936631" y="1389184"/>
                </a:cubicBezTo>
                <a:cubicBezTo>
                  <a:pt x="2990099" y="1373907"/>
                  <a:pt x="3094892" y="1336430"/>
                  <a:pt x="3094892" y="1336430"/>
                </a:cubicBezTo>
                <a:cubicBezTo>
                  <a:pt x="3117697" y="1319326"/>
                  <a:pt x="3178900" y="1278607"/>
                  <a:pt x="3200400" y="1248507"/>
                </a:cubicBezTo>
                <a:cubicBezTo>
                  <a:pt x="3220266" y="1220695"/>
                  <a:pt x="3235569" y="1189892"/>
                  <a:pt x="3253154" y="1160584"/>
                </a:cubicBezTo>
                <a:cubicBezTo>
                  <a:pt x="3259015" y="1131276"/>
                  <a:pt x="3272493" y="1102497"/>
                  <a:pt x="3270738" y="1072661"/>
                </a:cubicBezTo>
                <a:cubicBezTo>
                  <a:pt x="3257609" y="849472"/>
                  <a:pt x="3257772" y="920396"/>
                  <a:pt x="3200400" y="791307"/>
                </a:cubicBezTo>
                <a:cubicBezTo>
                  <a:pt x="3169461" y="721694"/>
                  <a:pt x="3163146" y="676264"/>
                  <a:pt x="3112477" y="615461"/>
                </a:cubicBezTo>
                <a:cubicBezTo>
                  <a:pt x="3075329" y="570884"/>
                  <a:pt x="3030415" y="533400"/>
                  <a:pt x="2989384" y="492369"/>
                </a:cubicBezTo>
                <a:cubicBezTo>
                  <a:pt x="2960076" y="463061"/>
                  <a:pt x="2938533" y="422982"/>
                  <a:pt x="2901461" y="404446"/>
                </a:cubicBezTo>
                <a:cubicBezTo>
                  <a:pt x="2878015" y="392723"/>
                  <a:pt x="2853352" y="383170"/>
                  <a:pt x="2831123" y="369277"/>
                </a:cubicBezTo>
                <a:cubicBezTo>
                  <a:pt x="2806270" y="353744"/>
                  <a:pt x="2786998" y="329630"/>
                  <a:pt x="2760784" y="316523"/>
                </a:cubicBezTo>
                <a:cubicBezTo>
                  <a:pt x="2739168" y="305715"/>
                  <a:pt x="2713373" y="306581"/>
                  <a:pt x="2690446" y="298938"/>
                </a:cubicBezTo>
                <a:cubicBezTo>
                  <a:pt x="2642054" y="282807"/>
                  <a:pt x="2599149" y="258529"/>
                  <a:pt x="2549769" y="246184"/>
                </a:cubicBezTo>
                <a:cubicBezTo>
                  <a:pt x="2520773" y="238935"/>
                  <a:pt x="2491154" y="234461"/>
                  <a:pt x="2461846" y="228600"/>
                </a:cubicBezTo>
                <a:cubicBezTo>
                  <a:pt x="2337370" y="234824"/>
                  <a:pt x="2130552" y="150756"/>
                  <a:pt x="2074984" y="298938"/>
                </a:cubicBezTo>
                <a:cubicBezTo>
                  <a:pt x="2064490" y="326923"/>
                  <a:pt x="2063261" y="357553"/>
                  <a:pt x="2057400" y="386861"/>
                </a:cubicBezTo>
                <a:cubicBezTo>
                  <a:pt x="2063261" y="433753"/>
                  <a:pt x="2061405" y="482274"/>
                  <a:pt x="2074984" y="527538"/>
                </a:cubicBezTo>
                <a:cubicBezTo>
                  <a:pt x="2079748" y="543418"/>
                  <a:pt x="2096359" y="553511"/>
                  <a:pt x="2110154" y="562707"/>
                </a:cubicBezTo>
                <a:cubicBezTo>
                  <a:pt x="2131965" y="577248"/>
                  <a:pt x="2180492" y="571663"/>
                  <a:pt x="2180492" y="597877"/>
                </a:cubicBezTo>
                <a:cubicBezTo>
                  <a:pt x="2180492" y="604806"/>
                  <a:pt x="2065342" y="565685"/>
                  <a:pt x="2057400" y="562707"/>
                </a:cubicBezTo>
                <a:cubicBezTo>
                  <a:pt x="1940399" y="518832"/>
                  <a:pt x="1922070" y="507655"/>
                  <a:pt x="1793631" y="422030"/>
                </a:cubicBezTo>
                <a:cubicBezTo>
                  <a:pt x="1776046" y="410307"/>
                  <a:pt x="1756782" y="400778"/>
                  <a:pt x="1740877" y="386861"/>
                </a:cubicBezTo>
                <a:cubicBezTo>
                  <a:pt x="1709685" y="359568"/>
                  <a:pt x="1652954" y="298938"/>
                  <a:pt x="1652954" y="298938"/>
                </a:cubicBezTo>
                <a:cubicBezTo>
                  <a:pt x="1625603" y="216887"/>
                  <a:pt x="1578462" y="124593"/>
                  <a:pt x="1635369" y="35169"/>
                </a:cubicBezTo>
                <a:cubicBezTo>
                  <a:pt x="1655272" y="3893"/>
                  <a:pt x="1740877" y="0"/>
                  <a:pt x="1740877" y="0"/>
                </a:cubicBezTo>
                <a:cubicBezTo>
                  <a:pt x="1916631" y="25107"/>
                  <a:pt x="1887944" y="2285"/>
                  <a:pt x="1811215" y="35169"/>
                </a:cubicBezTo>
                <a:cubicBezTo>
                  <a:pt x="1787121" y="45495"/>
                  <a:pt x="1764323" y="58615"/>
                  <a:pt x="1740877" y="70338"/>
                </a:cubicBezTo>
                <a:cubicBezTo>
                  <a:pt x="1547446" y="64477"/>
                  <a:pt x="1353836" y="62925"/>
                  <a:pt x="1160584" y="52754"/>
                </a:cubicBezTo>
                <a:cubicBezTo>
                  <a:pt x="1094846" y="49294"/>
                  <a:pt x="1075984" y="33606"/>
                  <a:pt x="1019907" y="17584"/>
                </a:cubicBezTo>
                <a:cubicBezTo>
                  <a:pt x="996669" y="10945"/>
                  <a:pt x="973015" y="5861"/>
                  <a:pt x="949569" y="0"/>
                </a:cubicBezTo>
                <a:cubicBezTo>
                  <a:pt x="838200" y="5861"/>
                  <a:pt x="726565" y="7923"/>
                  <a:pt x="615461" y="17584"/>
                </a:cubicBezTo>
                <a:cubicBezTo>
                  <a:pt x="591384" y="19678"/>
                  <a:pt x="568050" y="27526"/>
                  <a:pt x="545123" y="35169"/>
                </a:cubicBezTo>
                <a:cubicBezTo>
                  <a:pt x="478263" y="57456"/>
                  <a:pt x="427099" y="81791"/>
                  <a:pt x="369277" y="123092"/>
                </a:cubicBezTo>
                <a:cubicBezTo>
                  <a:pt x="332020" y="149704"/>
                  <a:pt x="297117" y="211506"/>
                  <a:pt x="281354" y="246184"/>
                </a:cubicBezTo>
                <a:cubicBezTo>
                  <a:pt x="266014" y="279933"/>
                  <a:pt x="246184" y="351692"/>
                  <a:pt x="246184" y="351692"/>
                </a:cubicBezTo>
                <a:cubicBezTo>
                  <a:pt x="252046" y="381000"/>
                  <a:pt x="250403" y="412882"/>
                  <a:pt x="263769" y="439615"/>
                </a:cubicBezTo>
                <a:cubicBezTo>
                  <a:pt x="274891" y="461858"/>
                  <a:pt x="296628" y="477448"/>
                  <a:pt x="316523" y="492369"/>
                </a:cubicBezTo>
                <a:cubicBezTo>
                  <a:pt x="407568" y="560653"/>
                  <a:pt x="503168" y="583378"/>
                  <a:pt x="615461" y="615461"/>
                </a:cubicBezTo>
                <a:cubicBezTo>
                  <a:pt x="646687" y="624383"/>
                  <a:pt x="762344" y="658905"/>
                  <a:pt x="808892" y="668215"/>
                </a:cubicBezTo>
                <a:cubicBezTo>
                  <a:pt x="848102" y="676057"/>
                  <a:pt x="1003699" y="700005"/>
                  <a:pt x="1037492" y="703384"/>
                </a:cubicBezTo>
                <a:cubicBezTo>
                  <a:pt x="1113538" y="710989"/>
                  <a:pt x="1189892" y="715107"/>
                  <a:pt x="1266092" y="720969"/>
                </a:cubicBezTo>
                <a:cubicBezTo>
                  <a:pt x="1295400" y="732692"/>
                  <a:pt x="1324459" y="745055"/>
                  <a:pt x="1354015" y="756138"/>
                </a:cubicBezTo>
                <a:cubicBezTo>
                  <a:pt x="1371371" y="762646"/>
                  <a:pt x="1389732" y="766421"/>
                  <a:pt x="1406769" y="773723"/>
                </a:cubicBezTo>
                <a:cubicBezTo>
                  <a:pt x="1587880" y="851342"/>
                  <a:pt x="1342474" y="764015"/>
                  <a:pt x="1582615" y="844061"/>
                </a:cubicBezTo>
                <a:cubicBezTo>
                  <a:pt x="1797626" y="1059072"/>
                  <a:pt x="1434658" y="709958"/>
                  <a:pt x="1723292" y="931984"/>
                </a:cubicBezTo>
                <a:cubicBezTo>
                  <a:pt x="1763279" y="962743"/>
                  <a:pt x="1894548" y="1098106"/>
                  <a:pt x="1934307" y="1160584"/>
                </a:cubicBezTo>
                <a:cubicBezTo>
                  <a:pt x="1959413" y="1200037"/>
                  <a:pt x="2005985" y="1305276"/>
                  <a:pt x="2022231" y="1354015"/>
                </a:cubicBezTo>
                <a:cubicBezTo>
                  <a:pt x="2029874" y="1376943"/>
                  <a:pt x="2033954" y="1400908"/>
                  <a:pt x="2039815" y="1424354"/>
                </a:cubicBezTo>
                <a:cubicBezTo>
                  <a:pt x="2036923" y="1439775"/>
                  <a:pt x="2004079" y="1715349"/>
                  <a:pt x="1951892" y="1793630"/>
                </a:cubicBezTo>
                <a:cubicBezTo>
                  <a:pt x="1913390" y="1851384"/>
                  <a:pt x="1861624" y="1873515"/>
                  <a:pt x="1811215" y="1916723"/>
                </a:cubicBezTo>
                <a:cubicBezTo>
                  <a:pt x="1792333" y="1932907"/>
                  <a:pt x="1779549" y="1956297"/>
                  <a:pt x="1758461" y="1969477"/>
                </a:cubicBezTo>
                <a:cubicBezTo>
                  <a:pt x="1731694" y="1986207"/>
                  <a:pt x="1698771" y="1990530"/>
                  <a:pt x="1670538" y="2004646"/>
                </a:cubicBezTo>
                <a:cubicBezTo>
                  <a:pt x="1603982" y="2037924"/>
                  <a:pt x="1618794" y="2060942"/>
                  <a:pt x="1529861" y="2074984"/>
                </a:cubicBezTo>
                <a:cubicBezTo>
                  <a:pt x="1448597" y="2087815"/>
                  <a:pt x="1365738" y="2086707"/>
                  <a:pt x="1283677" y="2092569"/>
                </a:cubicBezTo>
                <a:cubicBezTo>
                  <a:pt x="1158119" y="2134421"/>
                  <a:pt x="1198733" y="2096892"/>
                  <a:pt x="1143000" y="2180492"/>
                </a:cubicBezTo>
                <a:cubicBezTo>
                  <a:pt x="1155000" y="2264494"/>
                  <a:pt x="1149596" y="2412026"/>
                  <a:pt x="1213338" y="2497015"/>
                </a:cubicBezTo>
                <a:cubicBezTo>
                  <a:pt x="1233233" y="2523541"/>
                  <a:pt x="1256695" y="2548081"/>
                  <a:pt x="1283677" y="2567354"/>
                </a:cubicBezTo>
                <a:cubicBezTo>
                  <a:pt x="1298760" y="2578128"/>
                  <a:pt x="1318846" y="2579077"/>
                  <a:pt x="1336431" y="2584938"/>
                </a:cubicBezTo>
                <a:cubicBezTo>
                  <a:pt x="1354015" y="2596661"/>
                  <a:pt x="1369759" y="2611782"/>
                  <a:pt x="1389184" y="2620107"/>
                </a:cubicBezTo>
                <a:cubicBezTo>
                  <a:pt x="1411398" y="2629627"/>
                  <a:pt x="1435824" y="2632952"/>
                  <a:pt x="1459523" y="2637692"/>
                </a:cubicBezTo>
                <a:cubicBezTo>
                  <a:pt x="1494485" y="2644685"/>
                  <a:pt x="1529952" y="2648899"/>
                  <a:pt x="1565031" y="2655277"/>
                </a:cubicBezTo>
                <a:cubicBezTo>
                  <a:pt x="1594437" y="2660623"/>
                  <a:pt x="1623646" y="2667000"/>
                  <a:pt x="1652954" y="2672861"/>
                </a:cubicBezTo>
                <a:cubicBezTo>
                  <a:pt x="1740877" y="2667000"/>
                  <a:pt x="1829580" y="2668349"/>
                  <a:pt x="1916723" y="2655277"/>
                </a:cubicBezTo>
                <a:cubicBezTo>
                  <a:pt x="1947939" y="2650595"/>
                  <a:pt x="1975090" y="2631190"/>
                  <a:pt x="2004646" y="2620107"/>
                </a:cubicBezTo>
                <a:cubicBezTo>
                  <a:pt x="2022002" y="2613599"/>
                  <a:pt x="2039815" y="2608384"/>
                  <a:pt x="2057400" y="2602523"/>
                </a:cubicBezTo>
                <a:cubicBezTo>
                  <a:pt x="2116015" y="2608384"/>
                  <a:pt x="2175646" y="2607764"/>
                  <a:pt x="2233246" y="2620107"/>
                </a:cubicBezTo>
                <a:cubicBezTo>
                  <a:pt x="2258878" y="2625600"/>
                  <a:pt x="2279490" y="2644951"/>
                  <a:pt x="2303584" y="2655277"/>
                </a:cubicBezTo>
                <a:cubicBezTo>
                  <a:pt x="2320621" y="2662579"/>
                  <a:pt x="2338753" y="2667000"/>
                  <a:pt x="2356338" y="2672861"/>
                </a:cubicBezTo>
                <a:cubicBezTo>
                  <a:pt x="2368061" y="2690446"/>
                  <a:pt x="2378305" y="2709112"/>
                  <a:pt x="2391507" y="2725615"/>
                </a:cubicBezTo>
                <a:cubicBezTo>
                  <a:pt x="2401864" y="2738561"/>
                  <a:pt x="2417041" y="2747293"/>
                  <a:pt x="2426677" y="2760784"/>
                </a:cubicBezTo>
                <a:cubicBezTo>
                  <a:pt x="2446543" y="2788596"/>
                  <a:pt x="2458924" y="2821364"/>
                  <a:pt x="2479431" y="2848707"/>
                </a:cubicBezTo>
                <a:cubicBezTo>
                  <a:pt x="2494352" y="2868602"/>
                  <a:pt x="2518833" y="2880481"/>
                  <a:pt x="2532184" y="2901461"/>
                </a:cubicBezTo>
                <a:cubicBezTo>
                  <a:pt x="2560331" y="2945692"/>
                  <a:pt x="2602523" y="3042138"/>
                  <a:pt x="2602523" y="3042138"/>
                </a:cubicBezTo>
                <a:cubicBezTo>
                  <a:pt x="2590800" y="3135923"/>
                  <a:pt x="2588607" y="3231398"/>
                  <a:pt x="2567354" y="3323492"/>
                </a:cubicBezTo>
                <a:cubicBezTo>
                  <a:pt x="2553158" y="3385006"/>
                  <a:pt x="2516978" y="3439447"/>
                  <a:pt x="2497015" y="3499338"/>
                </a:cubicBezTo>
                <a:cubicBezTo>
                  <a:pt x="2483852" y="3538827"/>
                  <a:pt x="2461788" y="3608467"/>
                  <a:pt x="2444261" y="3640015"/>
                </a:cubicBezTo>
                <a:cubicBezTo>
                  <a:pt x="2430028" y="3665635"/>
                  <a:pt x="2407764" y="3685968"/>
                  <a:pt x="2391507" y="3710354"/>
                </a:cubicBezTo>
                <a:cubicBezTo>
                  <a:pt x="2172553" y="4038788"/>
                  <a:pt x="2471166" y="3600483"/>
                  <a:pt x="2303584" y="3868615"/>
                </a:cubicBezTo>
                <a:cubicBezTo>
                  <a:pt x="2288051" y="3893468"/>
                  <a:pt x="2266364" y="3914101"/>
                  <a:pt x="2250831" y="3938954"/>
                </a:cubicBezTo>
                <a:cubicBezTo>
                  <a:pt x="2227848" y="3975727"/>
                  <a:pt x="2212756" y="4029781"/>
                  <a:pt x="2180492" y="4062046"/>
                </a:cubicBezTo>
                <a:cubicBezTo>
                  <a:pt x="2175986" y="4066552"/>
                  <a:pt x="2074875" y="4142480"/>
                  <a:pt x="2057400" y="4149969"/>
                </a:cubicBezTo>
                <a:cubicBezTo>
                  <a:pt x="2035186" y="4159489"/>
                  <a:pt x="2010507" y="4161692"/>
                  <a:pt x="1987061" y="4167554"/>
                </a:cubicBezTo>
                <a:cubicBezTo>
                  <a:pt x="1910861" y="4161692"/>
                  <a:pt x="1833402" y="4164957"/>
                  <a:pt x="1758461" y="4149969"/>
                </a:cubicBezTo>
                <a:cubicBezTo>
                  <a:pt x="1563403" y="4110957"/>
                  <a:pt x="1599328" y="4098781"/>
                  <a:pt x="1477107" y="4044461"/>
                </a:cubicBezTo>
                <a:cubicBezTo>
                  <a:pt x="1448262" y="4031641"/>
                  <a:pt x="1418492" y="4021015"/>
                  <a:pt x="1389184" y="4009292"/>
                </a:cubicBezTo>
                <a:cubicBezTo>
                  <a:pt x="1260230" y="4015154"/>
                  <a:pt x="1129653" y="4005655"/>
                  <a:pt x="1002323" y="4026877"/>
                </a:cubicBezTo>
                <a:cubicBezTo>
                  <a:pt x="981477" y="4030351"/>
                  <a:pt x="969775" y="4058659"/>
                  <a:pt x="967154" y="4079630"/>
                </a:cubicBezTo>
                <a:cubicBezTo>
                  <a:pt x="960228" y="4135035"/>
                  <a:pt x="996474" y="4203711"/>
                  <a:pt x="1037492" y="4237892"/>
                </a:cubicBezTo>
                <a:cubicBezTo>
                  <a:pt x="1051732" y="4249758"/>
                  <a:pt x="1072661" y="4249615"/>
                  <a:pt x="1090246" y="4255477"/>
                </a:cubicBezTo>
                <a:cubicBezTo>
                  <a:pt x="1196705" y="4361936"/>
                  <a:pt x="1159633" y="4306328"/>
                  <a:pt x="1213338" y="4413738"/>
                </a:cubicBezTo>
                <a:cubicBezTo>
                  <a:pt x="1207477" y="4437184"/>
                  <a:pt x="1214320" y="4468605"/>
                  <a:pt x="1195754" y="4484077"/>
                </a:cubicBezTo>
                <a:cubicBezTo>
                  <a:pt x="1172793" y="4503211"/>
                  <a:pt x="1137719" y="4501661"/>
                  <a:pt x="1107831" y="4501661"/>
                </a:cubicBezTo>
                <a:cubicBezTo>
                  <a:pt x="990454" y="4501661"/>
                  <a:pt x="873369" y="4489938"/>
                  <a:pt x="756138" y="4484077"/>
                </a:cubicBezTo>
                <a:cubicBezTo>
                  <a:pt x="669238" y="4455110"/>
                  <a:pt x="618258" y="4436418"/>
                  <a:pt x="527538" y="4413738"/>
                </a:cubicBezTo>
                <a:cubicBezTo>
                  <a:pt x="475111" y="4400631"/>
                  <a:pt x="421934" y="4390721"/>
                  <a:pt x="369277" y="4378569"/>
                </a:cubicBezTo>
                <a:cubicBezTo>
                  <a:pt x="345728" y="4373135"/>
                  <a:pt x="321567" y="4369470"/>
                  <a:pt x="298938" y="4360984"/>
                </a:cubicBezTo>
                <a:cubicBezTo>
                  <a:pt x="274394" y="4351780"/>
                  <a:pt x="252694" y="4336141"/>
                  <a:pt x="228600" y="4325815"/>
                </a:cubicBezTo>
                <a:cubicBezTo>
                  <a:pt x="211563" y="4318513"/>
                  <a:pt x="193431" y="4314092"/>
                  <a:pt x="175846" y="4308230"/>
                </a:cubicBezTo>
                <a:cubicBezTo>
                  <a:pt x="169984" y="4355122"/>
                  <a:pt x="166715" y="4402412"/>
                  <a:pt x="158261" y="4448907"/>
                </a:cubicBezTo>
                <a:cubicBezTo>
                  <a:pt x="154945" y="4467144"/>
                  <a:pt x="140677" y="4483125"/>
                  <a:pt x="140677" y="4501661"/>
                </a:cubicBezTo>
                <a:cubicBezTo>
                  <a:pt x="140677" y="4583932"/>
                  <a:pt x="143099" y="4666984"/>
                  <a:pt x="158261" y="4747846"/>
                </a:cubicBezTo>
                <a:cubicBezTo>
                  <a:pt x="161316" y="4764141"/>
                  <a:pt x="179372" y="4774228"/>
                  <a:pt x="193431" y="4783015"/>
                </a:cubicBezTo>
                <a:cubicBezTo>
                  <a:pt x="278181" y="4835984"/>
                  <a:pt x="286836" y="4832744"/>
                  <a:pt x="369277" y="4853354"/>
                </a:cubicBezTo>
                <a:cubicBezTo>
                  <a:pt x="445477" y="4847492"/>
                  <a:pt x="525374" y="4859937"/>
                  <a:pt x="597877" y="4835769"/>
                </a:cubicBezTo>
                <a:cubicBezTo>
                  <a:pt x="653484" y="4817233"/>
                  <a:pt x="738554" y="4730261"/>
                  <a:pt x="738554" y="4730261"/>
                </a:cubicBezTo>
                <a:cubicBezTo>
                  <a:pt x="750277" y="4712676"/>
                  <a:pt x="764272" y="4696410"/>
                  <a:pt x="773723" y="4677507"/>
                </a:cubicBezTo>
                <a:cubicBezTo>
                  <a:pt x="782012" y="4660928"/>
                  <a:pt x="776833" y="4636333"/>
                  <a:pt x="791307" y="4624754"/>
                </a:cubicBezTo>
                <a:cubicBezTo>
                  <a:pt x="810179" y="4609656"/>
                  <a:pt x="838054" y="4612412"/>
                  <a:pt x="861646" y="4607169"/>
                </a:cubicBezTo>
                <a:cubicBezTo>
                  <a:pt x="890822" y="4600685"/>
                  <a:pt x="920261" y="4595446"/>
                  <a:pt x="949569" y="4589584"/>
                </a:cubicBezTo>
                <a:cubicBezTo>
                  <a:pt x="1119554" y="4607169"/>
                  <a:pt x="1290560" y="4616737"/>
                  <a:pt x="1459523" y="4642338"/>
                </a:cubicBezTo>
                <a:cubicBezTo>
                  <a:pt x="1485441" y="4646265"/>
                  <a:pt x="1505997" y="4666660"/>
                  <a:pt x="1529861" y="4677507"/>
                </a:cubicBezTo>
                <a:cubicBezTo>
                  <a:pt x="1570500" y="4695979"/>
                  <a:pt x="1612315" y="4711789"/>
                  <a:pt x="1652954" y="4730261"/>
                </a:cubicBezTo>
                <a:cubicBezTo>
                  <a:pt x="1676818" y="4741108"/>
                  <a:pt x="1699338" y="4754784"/>
                  <a:pt x="1723292" y="4765430"/>
                </a:cubicBezTo>
                <a:cubicBezTo>
                  <a:pt x="1786382" y="4793470"/>
                  <a:pt x="1805957" y="4798848"/>
                  <a:pt x="1863969" y="4818184"/>
                </a:cubicBezTo>
                <a:cubicBezTo>
                  <a:pt x="1875692" y="4829907"/>
                  <a:pt x="1884922" y="4844824"/>
                  <a:pt x="1899138" y="4853354"/>
                </a:cubicBezTo>
                <a:cubicBezTo>
                  <a:pt x="1915032" y="4862891"/>
                  <a:pt x="1937418" y="4859359"/>
                  <a:pt x="1951892" y="4870938"/>
                </a:cubicBezTo>
                <a:cubicBezTo>
                  <a:pt x="1968395" y="4884140"/>
                  <a:pt x="1973859" y="4907189"/>
                  <a:pt x="1987061" y="4923692"/>
                </a:cubicBezTo>
                <a:cubicBezTo>
                  <a:pt x="1997418" y="4936638"/>
                  <a:pt x="2011617" y="4946125"/>
                  <a:pt x="2022231" y="4958861"/>
                </a:cubicBezTo>
                <a:cubicBezTo>
                  <a:pt x="2040993" y="4981376"/>
                  <a:pt x="2049365" y="5014967"/>
                  <a:pt x="2074984" y="5029200"/>
                </a:cubicBezTo>
                <a:cubicBezTo>
                  <a:pt x="2106152" y="5046515"/>
                  <a:pt x="2145323" y="5040923"/>
                  <a:pt x="2180492" y="5046784"/>
                </a:cubicBezTo>
                <a:cubicBezTo>
                  <a:pt x="2198077" y="5052646"/>
                  <a:pt x="2214710" y="5064369"/>
                  <a:pt x="2233246" y="5064369"/>
                </a:cubicBezTo>
                <a:cubicBezTo>
                  <a:pt x="2356003" y="5064369"/>
                  <a:pt x="2458614" y="5061042"/>
                  <a:pt x="2567354" y="5011615"/>
                </a:cubicBezTo>
                <a:cubicBezTo>
                  <a:pt x="2598469" y="4997472"/>
                  <a:pt x="2625272" y="4975227"/>
                  <a:pt x="2655277" y="4958861"/>
                </a:cubicBezTo>
                <a:cubicBezTo>
                  <a:pt x="2689796" y="4940032"/>
                  <a:pt x="2727611" y="4927217"/>
                  <a:pt x="2760784" y="4906107"/>
                </a:cubicBezTo>
                <a:cubicBezTo>
                  <a:pt x="2866005" y="4839148"/>
                  <a:pt x="2823573" y="4849776"/>
                  <a:pt x="2901461" y="4783015"/>
                </a:cubicBezTo>
                <a:cubicBezTo>
                  <a:pt x="2923713" y="4763942"/>
                  <a:pt x="2948354" y="4747846"/>
                  <a:pt x="2971800" y="4730261"/>
                </a:cubicBezTo>
                <a:cubicBezTo>
                  <a:pt x="3051873" y="4530076"/>
                  <a:pt x="3013905" y="4610881"/>
                  <a:pt x="3077307" y="4484077"/>
                </a:cubicBezTo>
                <a:cubicBezTo>
                  <a:pt x="3083169" y="4419600"/>
                  <a:pt x="3094892" y="4355389"/>
                  <a:pt x="3094892" y="4290646"/>
                </a:cubicBezTo>
                <a:cubicBezTo>
                  <a:pt x="3094892" y="4079549"/>
                  <a:pt x="3093095" y="3868106"/>
                  <a:pt x="3077307" y="3657600"/>
                </a:cubicBezTo>
                <a:cubicBezTo>
                  <a:pt x="3075346" y="3631460"/>
                  <a:pt x="3052784" y="3611215"/>
                  <a:pt x="3042138" y="3587261"/>
                </a:cubicBezTo>
                <a:cubicBezTo>
                  <a:pt x="3029318" y="3558416"/>
                  <a:pt x="3017756" y="3529003"/>
                  <a:pt x="3006969" y="3499338"/>
                </a:cubicBezTo>
                <a:cubicBezTo>
                  <a:pt x="2994300" y="3464498"/>
                  <a:pt x="2989552" y="3426375"/>
                  <a:pt x="2971800" y="3393830"/>
                </a:cubicBezTo>
                <a:cubicBezTo>
                  <a:pt x="2953828" y="3360881"/>
                  <a:pt x="2923980" y="3335933"/>
                  <a:pt x="2901461" y="3305907"/>
                </a:cubicBezTo>
                <a:cubicBezTo>
                  <a:pt x="2858624" y="3248792"/>
                  <a:pt x="2871288" y="3238067"/>
                  <a:pt x="2795954" y="3200400"/>
                </a:cubicBezTo>
                <a:cubicBezTo>
                  <a:pt x="2774338" y="3189592"/>
                  <a:pt x="2749061" y="3188677"/>
                  <a:pt x="2725615" y="3182815"/>
                </a:cubicBezTo>
                <a:cubicBezTo>
                  <a:pt x="2661138" y="3188677"/>
                  <a:pt x="2595818" y="3188469"/>
                  <a:pt x="2532184" y="3200400"/>
                </a:cubicBezTo>
                <a:cubicBezTo>
                  <a:pt x="2501159" y="3206217"/>
                  <a:pt x="2473926" y="3224782"/>
                  <a:pt x="2444261" y="3235569"/>
                </a:cubicBezTo>
                <a:cubicBezTo>
                  <a:pt x="2409422" y="3248238"/>
                  <a:pt x="2372974" y="3256480"/>
                  <a:pt x="2338754" y="3270738"/>
                </a:cubicBezTo>
                <a:cubicBezTo>
                  <a:pt x="2302458" y="3285861"/>
                  <a:pt x="2269542" y="3308369"/>
                  <a:pt x="2233246" y="3323492"/>
                </a:cubicBezTo>
                <a:cubicBezTo>
                  <a:pt x="2199026" y="3337750"/>
                  <a:pt x="2161487" y="3343321"/>
                  <a:pt x="2127738" y="3358661"/>
                </a:cubicBezTo>
                <a:cubicBezTo>
                  <a:pt x="2046686" y="3395503"/>
                  <a:pt x="2052799" y="3409019"/>
                  <a:pt x="1987061" y="3446584"/>
                </a:cubicBezTo>
                <a:cubicBezTo>
                  <a:pt x="1936194" y="3475651"/>
                  <a:pt x="1883618" y="3496366"/>
                  <a:pt x="1828800" y="3516923"/>
                </a:cubicBezTo>
                <a:cubicBezTo>
                  <a:pt x="1811444" y="3523431"/>
                  <a:pt x="1793631" y="3528646"/>
                  <a:pt x="1776046" y="3534507"/>
                </a:cubicBezTo>
                <a:cubicBezTo>
                  <a:pt x="1758461" y="3546230"/>
                  <a:pt x="1742195" y="3560225"/>
                  <a:pt x="1723292" y="3569677"/>
                </a:cubicBezTo>
                <a:cubicBezTo>
                  <a:pt x="1706713" y="3577966"/>
                  <a:pt x="1687894" y="3580753"/>
                  <a:pt x="1670538" y="3587261"/>
                </a:cubicBezTo>
                <a:cubicBezTo>
                  <a:pt x="1638270" y="3599361"/>
                  <a:pt x="1569772" y="3630037"/>
                  <a:pt x="1529861" y="3640015"/>
                </a:cubicBezTo>
                <a:cubicBezTo>
                  <a:pt x="1500865" y="3647264"/>
                  <a:pt x="1471246" y="3651738"/>
                  <a:pt x="1441938" y="3657600"/>
                </a:cubicBezTo>
                <a:cubicBezTo>
                  <a:pt x="1406769" y="3651738"/>
                  <a:pt x="1370581" y="3650260"/>
                  <a:pt x="1336431" y="3640015"/>
                </a:cubicBezTo>
                <a:cubicBezTo>
                  <a:pt x="1236717" y="3610101"/>
                  <a:pt x="1291394" y="3607846"/>
                  <a:pt x="1213338" y="3552092"/>
                </a:cubicBezTo>
                <a:cubicBezTo>
                  <a:pt x="1192007" y="3536856"/>
                  <a:pt x="1166446" y="3528646"/>
                  <a:pt x="1143000" y="3516923"/>
                </a:cubicBezTo>
                <a:cubicBezTo>
                  <a:pt x="1075279" y="3426628"/>
                  <a:pt x="1085726" y="3433649"/>
                  <a:pt x="984738" y="3341077"/>
                </a:cubicBezTo>
                <a:cubicBezTo>
                  <a:pt x="950991" y="3310142"/>
                  <a:pt x="908802" y="3288102"/>
                  <a:pt x="879231" y="3253154"/>
                </a:cubicBezTo>
                <a:cubicBezTo>
                  <a:pt x="843512" y="3210940"/>
                  <a:pt x="822783" y="3157942"/>
                  <a:pt x="791307" y="3112477"/>
                </a:cubicBezTo>
                <a:cubicBezTo>
                  <a:pt x="769943" y="3081618"/>
                  <a:pt x="744415" y="3053862"/>
                  <a:pt x="720969" y="3024554"/>
                </a:cubicBezTo>
                <a:cubicBezTo>
                  <a:pt x="628919" y="2794426"/>
                  <a:pt x="745656" y="3052792"/>
                  <a:pt x="633046" y="2883877"/>
                </a:cubicBezTo>
                <a:cubicBezTo>
                  <a:pt x="505293" y="2692248"/>
                  <a:pt x="648496" y="2846573"/>
                  <a:pt x="527538" y="2725615"/>
                </a:cubicBezTo>
                <a:cubicBezTo>
                  <a:pt x="496636" y="2632906"/>
                  <a:pt x="530378" y="2707920"/>
                  <a:pt x="457200" y="2620107"/>
                </a:cubicBezTo>
                <a:cubicBezTo>
                  <a:pt x="443670" y="2603872"/>
                  <a:pt x="435233" y="2583857"/>
                  <a:pt x="422031" y="2567354"/>
                </a:cubicBezTo>
                <a:cubicBezTo>
                  <a:pt x="321810" y="2442079"/>
                  <a:pt x="459930" y="2641789"/>
                  <a:pt x="351692" y="2479430"/>
                </a:cubicBezTo>
                <a:cubicBezTo>
                  <a:pt x="414450" y="2385293"/>
                  <a:pt x="371917" y="2441621"/>
                  <a:pt x="492369" y="2321169"/>
                </a:cubicBezTo>
                <a:cubicBezTo>
                  <a:pt x="509954" y="2303584"/>
                  <a:pt x="526018" y="2284335"/>
                  <a:pt x="545123" y="2268415"/>
                </a:cubicBezTo>
                <a:cubicBezTo>
                  <a:pt x="580292" y="2239107"/>
                  <a:pt x="618260" y="2212863"/>
                  <a:pt x="650631" y="2180492"/>
                </a:cubicBezTo>
                <a:cubicBezTo>
                  <a:pt x="671354" y="2159769"/>
                  <a:pt x="684311" y="2132406"/>
                  <a:pt x="703384" y="2110154"/>
                </a:cubicBezTo>
                <a:cubicBezTo>
                  <a:pt x="719568" y="2091272"/>
                  <a:pt x="740218" y="2076504"/>
                  <a:pt x="756138" y="2057400"/>
                </a:cubicBezTo>
                <a:cubicBezTo>
                  <a:pt x="798923" y="2006058"/>
                  <a:pt x="825766" y="1939237"/>
                  <a:pt x="879231" y="1899138"/>
                </a:cubicBezTo>
                <a:cubicBezTo>
                  <a:pt x="902677" y="1881553"/>
                  <a:pt x="925720" y="1863419"/>
                  <a:pt x="949569" y="1846384"/>
                </a:cubicBezTo>
                <a:cubicBezTo>
                  <a:pt x="966766" y="1834100"/>
                  <a:pt x="981642" y="1815569"/>
                  <a:pt x="1002323" y="1811215"/>
                </a:cubicBezTo>
                <a:cubicBezTo>
                  <a:pt x="1094810" y="1791744"/>
                  <a:pt x="1189892" y="1787769"/>
                  <a:pt x="1283677" y="1776046"/>
                </a:cubicBezTo>
                <a:cubicBezTo>
                  <a:pt x="1303684" y="1736032"/>
                  <a:pt x="1336431" y="1683251"/>
                  <a:pt x="1336431" y="1635369"/>
                </a:cubicBezTo>
                <a:cubicBezTo>
                  <a:pt x="1336431" y="1616833"/>
                  <a:pt x="1331953" y="1595722"/>
                  <a:pt x="1318846" y="1582615"/>
                </a:cubicBezTo>
                <a:cubicBezTo>
                  <a:pt x="1288958" y="1552727"/>
                  <a:pt x="1251144" y="1531180"/>
                  <a:pt x="1213338" y="1512277"/>
                </a:cubicBezTo>
                <a:cubicBezTo>
                  <a:pt x="1157596" y="1484405"/>
                  <a:pt x="1106590" y="1461149"/>
                  <a:pt x="1055077" y="1424354"/>
                </a:cubicBezTo>
                <a:cubicBezTo>
                  <a:pt x="1041586" y="1414718"/>
                  <a:pt x="1033170" y="1399132"/>
                  <a:pt x="1019907" y="1389184"/>
                </a:cubicBezTo>
                <a:cubicBezTo>
                  <a:pt x="986093" y="1363823"/>
                  <a:pt x="914400" y="1318846"/>
                  <a:pt x="914400" y="1318846"/>
                </a:cubicBezTo>
                <a:cubicBezTo>
                  <a:pt x="902677" y="1301261"/>
                  <a:pt x="893148" y="1281997"/>
                  <a:pt x="879231" y="1266092"/>
                </a:cubicBezTo>
                <a:cubicBezTo>
                  <a:pt x="851938" y="1234900"/>
                  <a:pt x="791307" y="1178169"/>
                  <a:pt x="791307" y="1178169"/>
                </a:cubicBezTo>
                <a:lnTo>
                  <a:pt x="756138" y="1072661"/>
                </a:lnTo>
                <a:lnTo>
                  <a:pt x="738554" y="1019907"/>
                </a:lnTo>
                <a:cubicBezTo>
                  <a:pt x="744415" y="1002323"/>
                  <a:pt x="741507" y="978534"/>
                  <a:pt x="756138" y="967154"/>
                </a:cubicBezTo>
                <a:cubicBezTo>
                  <a:pt x="833014" y="907361"/>
                  <a:pt x="885329" y="899687"/>
                  <a:pt x="967154" y="879230"/>
                </a:cubicBezTo>
                <a:cubicBezTo>
                  <a:pt x="1031631" y="885092"/>
                  <a:pt x="1096492" y="887659"/>
                  <a:pt x="1160584" y="896815"/>
                </a:cubicBezTo>
                <a:cubicBezTo>
                  <a:pt x="1178934" y="899436"/>
                  <a:pt x="1197915" y="904118"/>
                  <a:pt x="1213338" y="914400"/>
                </a:cubicBezTo>
                <a:cubicBezTo>
                  <a:pt x="1234030" y="928195"/>
                  <a:pt x="1246987" y="951234"/>
                  <a:pt x="1266092" y="967154"/>
                </a:cubicBezTo>
                <a:cubicBezTo>
                  <a:pt x="1282328" y="980684"/>
                  <a:pt x="1301261" y="990600"/>
                  <a:pt x="1318846" y="1002323"/>
                </a:cubicBezTo>
                <a:cubicBezTo>
                  <a:pt x="1324708" y="1019908"/>
                  <a:pt x="1342939" y="1037721"/>
                  <a:pt x="1336431" y="1055077"/>
                </a:cubicBezTo>
                <a:cubicBezTo>
                  <a:pt x="1319034" y="1101469"/>
                  <a:pt x="1269834" y="1158790"/>
                  <a:pt x="1213338" y="1160584"/>
                </a:cubicBezTo>
                <a:cubicBezTo>
                  <a:pt x="861774" y="1171745"/>
                  <a:pt x="509953" y="1172307"/>
                  <a:pt x="158261" y="1178169"/>
                </a:cubicBezTo>
                <a:cubicBezTo>
                  <a:pt x="152400" y="1201615"/>
                  <a:pt x="147316" y="1225269"/>
                  <a:pt x="140677" y="1248507"/>
                </a:cubicBezTo>
                <a:cubicBezTo>
                  <a:pt x="97900" y="1398226"/>
                  <a:pt x="56555" y="1343769"/>
                  <a:pt x="175846" y="1635369"/>
                </a:cubicBezTo>
                <a:cubicBezTo>
                  <a:pt x="190734" y="1671762"/>
                  <a:pt x="246185" y="1670538"/>
                  <a:pt x="281354" y="1688123"/>
                </a:cubicBezTo>
                <a:cubicBezTo>
                  <a:pt x="455566" y="1678445"/>
                  <a:pt x="852180" y="1740424"/>
                  <a:pt x="1055077" y="1582615"/>
                </a:cubicBezTo>
                <a:cubicBezTo>
                  <a:pt x="1172202" y="1491518"/>
                  <a:pt x="1242322" y="1411378"/>
                  <a:pt x="1301261" y="1283677"/>
                </a:cubicBezTo>
                <a:cubicBezTo>
                  <a:pt x="1316796" y="1250017"/>
                  <a:pt x="1326247" y="1213814"/>
                  <a:pt x="1336431" y="1178169"/>
                </a:cubicBezTo>
                <a:cubicBezTo>
                  <a:pt x="1349710" y="1131693"/>
                  <a:pt x="1371600" y="1037492"/>
                  <a:pt x="1371600" y="1037492"/>
                </a:cubicBezTo>
                <a:cubicBezTo>
                  <a:pt x="1359877" y="1014046"/>
                  <a:pt x="1357762" y="982390"/>
                  <a:pt x="1336431" y="967154"/>
                </a:cubicBezTo>
                <a:cubicBezTo>
                  <a:pt x="1284439" y="930017"/>
                  <a:pt x="1148085" y="962122"/>
                  <a:pt x="1107831" y="967154"/>
                </a:cubicBezTo>
                <a:cubicBezTo>
                  <a:pt x="993693" y="1081290"/>
                  <a:pt x="1033014" y="1015756"/>
                  <a:pt x="984738" y="1160584"/>
                </a:cubicBezTo>
                <a:cubicBezTo>
                  <a:pt x="1002323" y="1242646"/>
                  <a:pt x="1008024" y="1328188"/>
                  <a:pt x="1037492" y="1406769"/>
                </a:cubicBezTo>
                <a:cubicBezTo>
                  <a:pt x="1044913" y="1426557"/>
                  <a:pt x="1069129" y="1442783"/>
                  <a:pt x="1090246" y="1441938"/>
                </a:cubicBezTo>
                <a:cubicBezTo>
                  <a:pt x="1220289" y="1436736"/>
                  <a:pt x="1348153" y="1406769"/>
                  <a:pt x="1477107" y="1389184"/>
                </a:cubicBezTo>
                <a:cubicBezTo>
                  <a:pt x="1513866" y="1352426"/>
                  <a:pt x="1558404" y="1310479"/>
                  <a:pt x="1582615" y="1266092"/>
                </a:cubicBezTo>
                <a:cubicBezTo>
                  <a:pt x="1600367" y="1233547"/>
                  <a:pt x="1606061" y="1195753"/>
                  <a:pt x="1617784" y="1160584"/>
                </a:cubicBezTo>
                <a:cubicBezTo>
                  <a:pt x="1641452" y="994910"/>
                  <a:pt x="1649342" y="1001694"/>
                  <a:pt x="1617784" y="791307"/>
                </a:cubicBezTo>
                <a:cubicBezTo>
                  <a:pt x="1609169" y="733874"/>
                  <a:pt x="1576538" y="655470"/>
                  <a:pt x="1529861" y="615461"/>
                </a:cubicBezTo>
                <a:cubicBezTo>
                  <a:pt x="1509958" y="598401"/>
                  <a:pt x="1482969" y="592015"/>
                  <a:pt x="1459523" y="580292"/>
                </a:cubicBezTo>
                <a:cubicBezTo>
                  <a:pt x="1395046" y="586154"/>
                  <a:pt x="1327513" y="577403"/>
                  <a:pt x="1266092" y="597877"/>
                </a:cubicBezTo>
                <a:cubicBezTo>
                  <a:pt x="1239672" y="606684"/>
                  <a:pt x="1136715" y="742013"/>
                  <a:pt x="1125415" y="756138"/>
                </a:cubicBezTo>
                <a:cubicBezTo>
                  <a:pt x="1109277" y="796482"/>
                  <a:pt x="1067906" y="884435"/>
                  <a:pt x="1072661" y="931984"/>
                </a:cubicBezTo>
                <a:cubicBezTo>
                  <a:pt x="1081583" y="1021204"/>
                  <a:pt x="1097060" y="1110691"/>
                  <a:pt x="1125415" y="1195754"/>
                </a:cubicBezTo>
                <a:cubicBezTo>
                  <a:pt x="1133279" y="1219346"/>
                  <a:pt x="1159065" y="1232587"/>
                  <a:pt x="1178169" y="1248507"/>
                </a:cubicBezTo>
                <a:cubicBezTo>
                  <a:pt x="1213901" y="1278284"/>
                  <a:pt x="1304558" y="1324840"/>
                  <a:pt x="1336431" y="1336430"/>
                </a:cubicBezTo>
                <a:cubicBezTo>
                  <a:pt x="1364520" y="1346644"/>
                  <a:pt x="1395046" y="1348153"/>
                  <a:pt x="1424354" y="1354015"/>
                </a:cubicBezTo>
                <a:cubicBezTo>
                  <a:pt x="1531721" y="1345426"/>
                  <a:pt x="1818426" y="1401286"/>
                  <a:pt x="1934307" y="1266092"/>
                </a:cubicBezTo>
                <a:cubicBezTo>
                  <a:pt x="1951367" y="1246189"/>
                  <a:pt x="1959741" y="1220093"/>
                  <a:pt x="1969477" y="1195754"/>
                </a:cubicBezTo>
                <a:cubicBezTo>
                  <a:pt x="1983245" y="1161334"/>
                  <a:pt x="1992923" y="1125415"/>
                  <a:pt x="2004646" y="1090246"/>
                </a:cubicBezTo>
                <a:cubicBezTo>
                  <a:pt x="1991455" y="958331"/>
                  <a:pt x="1987062" y="742953"/>
                  <a:pt x="1934307" y="597877"/>
                </a:cubicBezTo>
                <a:cubicBezTo>
                  <a:pt x="1927085" y="578015"/>
                  <a:pt x="1914082" y="560067"/>
                  <a:pt x="1899138" y="545123"/>
                </a:cubicBezTo>
                <a:cubicBezTo>
                  <a:pt x="1878414" y="524399"/>
                  <a:pt x="1852246" y="509954"/>
                  <a:pt x="1828800" y="492369"/>
                </a:cubicBezTo>
                <a:cubicBezTo>
                  <a:pt x="1781908" y="504092"/>
                  <a:pt x="1724051" y="495203"/>
                  <a:pt x="1688123" y="527538"/>
                </a:cubicBezTo>
                <a:cubicBezTo>
                  <a:pt x="1656405" y="556084"/>
                  <a:pt x="1664182" y="609461"/>
                  <a:pt x="1652954" y="650630"/>
                </a:cubicBezTo>
                <a:cubicBezTo>
                  <a:pt x="1634328" y="718925"/>
                  <a:pt x="1632431" y="735657"/>
                  <a:pt x="1617784" y="808892"/>
                </a:cubicBezTo>
                <a:cubicBezTo>
                  <a:pt x="1623646" y="861646"/>
                  <a:pt x="1616315" y="917613"/>
                  <a:pt x="1635369" y="967154"/>
                </a:cubicBezTo>
                <a:cubicBezTo>
                  <a:pt x="1647272" y="998102"/>
                  <a:pt x="1679181" y="1017597"/>
                  <a:pt x="1705707" y="1037492"/>
                </a:cubicBezTo>
                <a:cubicBezTo>
                  <a:pt x="1726678" y="1053220"/>
                  <a:pt x="1751952" y="1062335"/>
                  <a:pt x="1776046" y="1072661"/>
                </a:cubicBezTo>
                <a:cubicBezTo>
                  <a:pt x="1848225" y="1103595"/>
                  <a:pt x="1898946" y="1098040"/>
                  <a:pt x="1987061" y="1107830"/>
                </a:cubicBezTo>
                <a:cubicBezTo>
                  <a:pt x="2058217" y="1098936"/>
                  <a:pt x="2138462" y="1104756"/>
                  <a:pt x="2198077" y="1055077"/>
                </a:cubicBezTo>
                <a:cubicBezTo>
                  <a:pt x="2249022" y="1012623"/>
                  <a:pt x="2338754" y="914400"/>
                  <a:pt x="2338754" y="914400"/>
                </a:cubicBezTo>
                <a:cubicBezTo>
                  <a:pt x="2332892" y="855785"/>
                  <a:pt x="2335456" y="795703"/>
                  <a:pt x="2321169" y="738554"/>
                </a:cubicBezTo>
                <a:cubicBezTo>
                  <a:pt x="2317148" y="722470"/>
                  <a:pt x="2302257" y="706635"/>
                  <a:pt x="2286000" y="703384"/>
                </a:cubicBezTo>
                <a:cubicBezTo>
                  <a:pt x="2267824" y="699749"/>
                  <a:pt x="2250831" y="715107"/>
                  <a:pt x="2233246" y="720969"/>
                </a:cubicBezTo>
                <a:cubicBezTo>
                  <a:pt x="2239108" y="808892"/>
                  <a:pt x="2230649" y="898962"/>
                  <a:pt x="2250831" y="984738"/>
                </a:cubicBezTo>
                <a:cubicBezTo>
                  <a:pt x="2255671" y="1005310"/>
                  <a:pt x="2282450" y="1019907"/>
                  <a:pt x="2303584" y="1019907"/>
                </a:cubicBezTo>
                <a:cubicBezTo>
                  <a:pt x="2380680" y="1019907"/>
                  <a:pt x="2455984" y="996461"/>
                  <a:pt x="2532184" y="984738"/>
                </a:cubicBezTo>
                <a:cubicBezTo>
                  <a:pt x="2543907" y="973015"/>
                  <a:pt x="2559128" y="963964"/>
                  <a:pt x="2567354" y="949569"/>
                </a:cubicBezTo>
                <a:cubicBezTo>
                  <a:pt x="2631264" y="837728"/>
                  <a:pt x="2599029" y="816033"/>
                  <a:pt x="2567354" y="668215"/>
                </a:cubicBezTo>
                <a:cubicBezTo>
                  <a:pt x="2563470" y="650091"/>
                  <a:pt x="2560051" y="630884"/>
                  <a:pt x="2549769" y="615461"/>
                </a:cubicBezTo>
                <a:cubicBezTo>
                  <a:pt x="2500266" y="541207"/>
                  <a:pt x="2461381" y="562245"/>
                  <a:pt x="2391507" y="492369"/>
                </a:cubicBezTo>
                <a:cubicBezTo>
                  <a:pt x="2373923" y="474784"/>
                  <a:pt x="2357635" y="455799"/>
                  <a:pt x="2338754" y="439615"/>
                </a:cubicBezTo>
                <a:cubicBezTo>
                  <a:pt x="2302974" y="408946"/>
                  <a:pt x="2221357" y="352269"/>
                  <a:pt x="2180492" y="334107"/>
                </a:cubicBezTo>
                <a:cubicBezTo>
                  <a:pt x="2158407" y="324292"/>
                  <a:pt x="2133600" y="322384"/>
                  <a:pt x="2110154" y="316523"/>
                </a:cubicBezTo>
                <a:cubicBezTo>
                  <a:pt x="2098431" y="304800"/>
                  <a:pt x="2088779" y="290550"/>
                  <a:pt x="2074984" y="281354"/>
                </a:cubicBezTo>
                <a:cubicBezTo>
                  <a:pt x="2053173" y="266813"/>
                  <a:pt x="2028740" y="256510"/>
                  <a:pt x="2004646" y="246184"/>
                </a:cubicBezTo>
                <a:cubicBezTo>
                  <a:pt x="1973020" y="232630"/>
                  <a:pt x="1912433" y="217877"/>
                  <a:pt x="1881554" y="211015"/>
                </a:cubicBezTo>
                <a:cubicBezTo>
                  <a:pt x="1852378" y="204531"/>
                  <a:pt x="1822627" y="200679"/>
                  <a:pt x="1793631" y="193430"/>
                </a:cubicBezTo>
                <a:cubicBezTo>
                  <a:pt x="1629949" y="152510"/>
                  <a:pt x="1919346" y="201342"/>
                  <a:pt x="1617784" y="158261"/>
                </a:cubicBezTo>
                <a:cubicBezTo>
                  <a:pt x="1500553" y="164123"/>
                  <a:pt x="1381396" y="153883"/>
                  <a:pt x="1266092" y="175846"/>
                </a:cubicBezTo>
                <a:cubicBezTo>
                  <a:pt x="1247883" y="179314"/>
                  <a:pt x="1256797" y="212021"/>
                  <a:pt x="1248507" y="228600"/>
                </a:cubicBezTo>
                <a:cubicBezTo>
                  <a:pt x="1239056" y="247503"/>
                  <a:pt x="1222789" y="262451"/>
                  <a:pt x="1213338" y="281354"/>
                </a:cubicBezTo>
                <a:cubicBezTo>
                  <a:pt x="1174894" y="358242"/>
                  <a:pt x="1175827" y="392716"/>
                  <a:pt x="1143000" y="474784"/>
                </a:cubicBezTo>
                <a:cubicBezTo>
                  <a:pt x="1133265" y="499123"/>
                  <a:pt x="1119554" y="521677"/>
                  <a:pt x="1107831" y="545123"/>
                </a:cubicBezTo>
                <a:cubicBezTo>
                  <a:pt x="1084378" y="803103"/>
                  <a:pt x="1079077" y="689129"/>
                  <a:pt x="1125415" y="967154"/>
                </a:cubicBezTo>
                <a:cubicBezTo>
                  <a:pt x="1130329" y="996635"/>
                  <a:pt x="1130632" y="1027868"/>
                  <a:pt x="1143000" y="1055077"/>
                </a:cubicBezTo>
                <a:cubicBezTo>
                  <a:pt x="1216519" y="1216818"/>
                  <a:pt x="1204926" y="1113874"/>
                  <a:pt x="1318846" y="1248507"/>
                </a:cubicBezTo>
                <a:cubicBezTo>
                  <a:pt x="1354565" y="1290720"/>
                  <a:pt x="1366678" y="1351098"/>
                  <a:pt x="1406769" y="1389184"/>
                </a:cubicBezTo>
                <a:cubicBezTo>
                  <a:pt x="1485816" y="1464279"/>
                  <a:pt x="1593442" y="1505519"/>
                  <a:pt x="1670538" y="1582615"/>
                </a:cubicBezTo>
                <a:cubicBezTo>
                  <a:pt x="1921173" y="1833250"/>
                  <a:pt x="1636728" y="1562600"/>
                  <a:pt x="1881554" y="1758461"/>
                </a:cubicBezTo>
                <a:cubicBezTo>
                  <a:pt x="2094760" y="1929026"/>
                  <a:pt x="1842767" y="1756051"/>
                  <a:pt x="2004646" y="1863969"/>
                </a:cubicBezTo>
                <a:cubicBezTo>
                  <a:pt x="2016369" y="1881554"/>
                  <a:pt x="2030364" y="1897820"/>
                  <a:pt x="2039815" y="1916723"/>
                </a:cubicBezTo>
                <a:cubicBezTo>
                  <a:pt x="2072310" y="1981712"/>
                  <a:pt x="2055991" y="2011691"/>
                  <a:pt x="2039815" y="2092569"/>
                </a:cubicBezTo>
                <a:cubicBezTo>
                  <a:pt x="2036180" y="2110745"/>
                  <a:pt x="2035338" y="2132216"/>
                  <a:pt x="2022231" y="2145323"/>
                </a:cubicBezTo>
                <a:cubicBezTo>
                  <a:pt x="1974974" y="2192580"/>
                  <a:pt x="1916156" y="2226666"/>
                  <a:pt x="1863969" y="2268415"/>
                </a:cubicBezTo>
                <a:cubicBezTo>
                  <a:pt x="1807686" y="2313441"/>
                  <a:pt x="1698833" y="2412529"/>
                  <a:pt x="1635369" y="2444261"/>
                </a:cubicBezTo>
                <a:cubicBezTo>
                  <a:pt x="1585632" y="2469129"/>
                  <a:pt x="1529174" y="2477490"/>
                  <a:pt x="1477107" y="2497015"/>
                </a:cubicBezTo>
                <a:cubicBezTo>
                  <a:pt x="1435309" y="2512689"/>
                  <a:pt x="1396623" y="2536454"/>
                  <a:pt x="1354015" y="2549769"/>
                </a:cubicBezTo>
                <a:cubicBezTo>
                  <a:pt x="1302434" y="2565888"/>
                  <a:pt x="1249116" y="2576400"/>
                  <a:pt x="1195754" y="2584938"/>
                </a:cubicBezTo>
                <a:cubicBezTo>
                  <a:pt x="1054178" y="2607590"/>
                  <a:pt x="884895" y="2623058"/>
                  <a:pt x="738554" y="2637692"/>
                </a:cubicBezTo>
                <a:cubicBezTo>
                  <a:pt x="990023" y="2553866"/>
                  <a:pt x="858697" y="2590473"/>
                  <a:pt x="1441938" y="2655277"/>
                </a:cubicBezTo>
                <a:cubicBezTo>
                  <a:pt x="1491713" y="2660808"/>
                  <a:pt x="1535389" y="2691362"/>
                  <a:pt x="1582615" y="2708030"/>
                </a:cubicBezTo>
                <a:cubicBezTo>
                  <a:pt x="1635052" y="2726537"/>
                  <a:pt x="1689932" y="2738495"/>
                  <a:pt x="1740877" y="2760784"/>
                </a:cubicBezTo>
                <a:cubicBezTo>
                  <a:pt x="1784172" y="2779726"/>
                  <a:pt x="1822360" y="2808718"/>
                  <a:pt x="1863969" y="2831123"/>
                </a:cubicBezTo>
                <a:cubicBezTo>
                  <a:pt x="2010399" y="2909970"/>
                  <a:pt x="1932174" y="2846574"/>
                  <a:pt x="2039815" y="2954215"/>
                </a:cubicBezTo>
                <a:cubicBezTo>
                  <a:pt x="2050993" y="2982161"/>
                  <a:pt x="2092569" y="3074618"/>
                  <a:pt x="2092569" y="3112477"/>
                </a:cubicBezTo>
                <a:cubicBezTo>
                  <a:pt x="2092569" y="3142365"/>
                  <a:pt x="2090825" y="3175055"/>
                  <a:pt x="2074984" y="3200400"/>
                </a:cubicBezTo>
                <a:cubicBezTo>
                  <a:pt x="2044579" y="3249048"/>
                  <a:pt x="1997816" y="3253517"/>
                  <a:pt x="1951892" y="3270738"/>
                </a:cubicBezTo>
                <a:cubicBezTo>
                  <a:pt x="1922336" y="3281821"/>
                  <a:pt x="1893277" y="3294184"/>
                  <a:pt x="1863969" y="3305907"/>
                </a:cubicBezTo>
                <a:cubicBezTo>
                  <a:pt x="1522094" y="3296667"/>
                  <a:pt x="1340042" y="3371822"/>
                  <a:pt x="1090246" y="3235569"/>
                </a:cubicBezTo>
                <a:cubicBezTo>
                  <a:pt x="1064517" y="3221535"/>
                  <a:pt x="1043353" y="3200400"/>
                  <a:pt x="1019907" y="3182815"/>
                </a:cubicBezTo>
                <a:cubicBezTo>
                  <a:pt x="1037492" y="3159369"/>
                  <a:pt x="1043799" y="3117570"/>
                  <a:pt x="1072661" y="3112477"/>
                </a:cubicBezTo>
                <a:cubicBezTo>
                  <a:pt x="1195932" y="3090723"/>
                  <a:pt x="1339572" y="3135242"/>
                  <a:pt x="1459523" y="3165230"/>
                </a:cubicBezTo>
                <a:cubicBezTo>
                  <a:pt x="1563520" y="3234562"/>
                  <a:pt x="1573982" y="3245032"/>
                  <a:pt x="1688123" y="3305907"/>
                </a:cubicBezTo>
                <a:cubicBezTo>
                  <a:pt x="1734382" y="3330579"/>
                  <a:pt x="1786858" y="3344790"/>
                  <a:pt x="1828800" y="3376246"/>
                </a:cubicBezTo>
                <a:cubicBezTo>
                  <a:pt x="1874453" y="3410486"/>
                  <a:pt x="1996850" y="3540398"/>
                  <a:pt x="2039815" y="3604846"/>
                </a:cubicBezTo>
                <a:cubicBezTo>
                  <a:pt x="2054356" y="3626657"/>
                  <a:pt x="2064338" y="3651230"/>
                  <a:pt x="2074984" y="3675184"/>
                </a:cubicBezTo>
                <a:cubicBezTo>
                  <a:pt x="2112825" y="3760325"/>
                  <a:pt x="2107326" y="3751794"/>
                  <a:pt x="2127738" y="3833446"/>
                </a:cubicBezTo>
                <a:cubicBezTo>
                  <a:pt x="2113835" y="3930769"/>
                  <a:pt x="2135143" y="3957463"/>
                  <a:pt x="2057400" y="4009292"/>
                </a:cubicBezTo>
                <a:cubicBezTo>
                  <a:pt x="2041977" y="4019574"/>
                  <a:pt x="2022231" y="4021015"/>
                  <a:pt x="2004646" y="4026877"/>
                </a:cubicBezTo>
                <a:cubicBezTo>
                  <a:pt x="1840523" y="4015154"/>
                  <a:pt x="1676818" y="3991707"/>
                  <a:pt x="1512277" y="3991707"/>
                </a:cubicBezTo>
                <a:cubicBezTo>
                  <a:pt x="1435180" y="3991707"/>
                  <a:pt x="1338192" y="3972362"/>
                  <a:pt x="1283677" y="4026877"/>
                </a:cubicBezTo>
                <a:cubicBezTo>
                  <a:pt x="1242023" y="4068531"/>
                  <a:pt x="1291024" y="4144712"/>
                  <a:pt x="1301261" y="4202723"/>
                </a:cubicBezTo>
                <a:cubicBezTo>
                  <a:pt x="1316365" y="4288310"/>
                  <a:pt x="1338069" y="4345584"/>
                  <a:pt x="1389184" y="4413738"/>
                </a:cubicBezTo>
                <a:cubicBezTo>
                  <a:pt x="1404105" y="4433633"/>
                  <a:pt x="1424353" y="4448907"/>
                  <a:pt x="1441938" y="4466492"/>
                </a:cubicBezTo>
                <a:cubicBezTo>
                  <a:pt x="1447800" y="4484077"/>
                  <a:pt x="1447944" y="4504772"/>
                  <a:pt x="1459523" y="4519246"/>
                </a:cubicBezTo>
                <a:cubicBezTo>
                  <a:pt x="1472725" y="4535749"/>
                  <a:pt x="1492489" y="4546994"/>
                  <a:pt x="1512277" y="4554415"/>
                </a:cubicBezTo>
                <a:cubicBezTo>
                  <a:pt x="1540262" y="4564909"/>
                  <a:pt x="1570407" y="4569617"/>
                  <a:pt x="1600200" y="4572000"/>
                </a:cubicBezTo>
                <a:cubicBezTo>
                  <a:pt x="1717203" y="4581360"/>
                  <a:pt x="1834661" y="4583723"/>
                  <a:pt x="1951892" y="4589584"/>
                </a:cubicBezTo>
                <a:cubicBezTo>
                  <a:pt x="1976180" y="4662447"/>
                  <a:pt x="2000394" y="4710525"/>
                  <a:pt x="1951892" y="4800600"/>
                </a:cubicBezTo>
                <a:cubicBezTo>
                  <a:pt x="1931853" y="4837816"/>
                  <a:pt x="1884190" y="4852035"/>
                  <a:pt x="1846384" y="4870938"/>
                </a:cubicBezTo>
                <a:cubicBezTo>
                  <a:pt x="1702494" y="4942883"/>
                  <a:pt x="1849360" y="4875808"/>
                  <a:pt x="1705707" y="4923692"/>
                </a:cubicBezTo>
                <a:cubicBezTo>
                  <a:pt x="1507051" y="4989911"/>
                  <a:pt x="1716008" y="4934304"/>
                  <a:pt x="1547446" y="4976446"/>
                </a:cubicBezTo>
                <a:cubicBezTo>
                  <a:pt x="1430215" y="4964723"/>
                  <a:pt x="1312580" y="4956515"/>
                  <a:pt x="1195754" y="4941277"/>
                </a:cubicBezTo>
                <a:cubicBezTo>
                  <a:pt x="1177374" y="4938880"/>
                  <a:pt x="1158423" y="4933974"/>
                  <a:pt x="1143000" y="4923692"/>
                </a:cubicBezTo>
                <a:cubicBezTo>
                  <a:pt x="1122308" y="4909897"/>
                  <a:pt x="1106622" y="4889653"/>
                  <a:pt x="1090246" y="4870938"/>
                </a:cubicBezTo>
                <a:cubicBezTo>
                  <a:pt x="1065531" y="4842692"/>
                  <a:pt x="1043353" y="4812323"/>
                  <a:pt x="1019907" y="4783015"/>
                </a:cubicBezTo>
                <a:cubicBezTo>
                  <a:pt x="1014046" y="4765430"/>
                  <a:pt x="1008831" y="4747617"/>
                  <a:pt x="1002323" y="4730261"/>
                </a:cubicBezTo>
                <a:cubicBezTo>
                  <a:pt x="991240" y="4700705"/>
                  <a:pt x="967154" y="4673903"/>
                  <a:pt x="967154" y="4642338"/>
                </a:cubicBezTo>
                <a:cubicBezTo>
                  <a:pt x="967154" y="4432100"/>
                  <a:pt x="958346" y="4419034"/>
                  <a:pt x="1037492" y="4308230"/>
                </a:cubicBezTo>
                <a:cubicBezTo>
                  <a:pt x="1054527" y="4284381"/>
                  <a:pt x="1067731" y="4256654"/>
                  <a:pt x="1090246" y="4237892"/>
                </a:cubicBezTo>
                <a:cubicBezTo>
                  <a:pt x="1104486" y="4226026"/>
                  <a:pt x="1125415" y="4226169"/>
                  <a:pt x="1143000" y="4220307"/>
                </a:cubicBezTo>
                <a:cubicBezTo>
                  <a:pt x="1221654" y="4102327"/>
                  <a:pt x="1128998" y="4217919"/>
                  <a:pt x="1230923" y="4149969"/>
                </a:cubicBezTo>
                <a:cubicBezTo>
                  <a:pt x="1251615" y="4136174"/>
                  <a:pt x="1264047" y="4112483"/>
                  <a:pt x="1283677" y="4097215"/>
                </a:cubicBezTo>
                <a:cubicBezTo>
                  <a:pt x="1317041" y="4071265"/>
                  <a:pt x="1359296" y="4056765"/>
                  <a:pt x="1389184" y="4026877"/>
                </a:cubicBezTo>
                <a:cubicBezTo>
                  <a:pt x="1400907" y="4015154"/>
                  <a:pt x="1408474" y="3996471"/>
                  <a:pt x="1424354" y="3991707"/>
                </a:cubicBezTo>
                <a:cubicBezTo>
                  <a:pt x="1464870" y="3979552"/>
                  <a:pt x="1772140" y="3956863"/>
                  <a:pt x="1776046" y="3956538"/>
                </a:cubicBezTo>
                <a:cubicBezTo>
                  <a:pt x="1799492" y="3950677"/>
                  <a:pt x="1824768" y="3949762"/>
                  <a:pt x="1846384" y="3938954"/>
                </a:cubicBezTo>
                <a:cubicBezTo>
                  <a:pt x="1892181" y="3916055"/>
                  <a:pt x="1879083" y="3891140"/>
                  <a:pt x="1899138" y="3851030"/>
                </a:cubicBezTo>
                <a:cubicBezTo>
                  <a:pt x="1908589" y="3832127"/>
                  <a:pt x="1922584" y="3815861"/>
                  <a:pt x="1934307" y="3798277"/>
                </a:cubicBezTo>
                <a:cubicBezTo>
                  <a:pt x="1928446" y="3757246"/>
                  <a:pt x="1950450" y="3699275"/>
                  <a:pt x="1916723" y="3675184"/>
                </a:cubicBezTo>
                <a:cubicBezTo>
                  <a:pt x="1886556" y="3653636"/>
                  <a:pt x="1811215" y="3710354"/>
                  <a:pt x="1811215" y="3710354"/>
                </a:cubicBezTo>
                <a:cubicBezTo>
                  <a:pt x="1699757" y="3697969"/>
                  <a:pt x="1672200" y="3702059"/>
                  <a:pt x="1582615" y="3675184"/>
                </a:cubicBezTo>
                <a:cubicBezTo>
                  <a:pt x="1547107" y="3664532"/>
                  <a:pt x="1477107" y="3640015"/>
                  <a:pt x="1477107" y="3640015"/>
                </a:cubicBezTo>
                <a:cubicBezTo>
                  <a:pt x="1447799" y="3645877"/>
                  <a:pt x="1414052" y="3641021"/>
                  <a:pt x="1389184" y="3657600"/>
                </a:cubicBezTo>
                <a:cubicBezTo>
                  <a:pt x="1373761" y="3667882"/>
                  <a:pt x="1379889" y="3693775"/>
                  <a:pt x="1371600" y="3710354"/>
                </a:cubicBezTo>
                <a:cubicBezTo>
                  <a:pt x="1303420" y="3846715"/>
                  <a:pt x="1363049" y="3683255"/>
                  <a:pt x="1318846" y="3815861"/>
                </a:cubicBezTo>
                <a:cubicBezTo>
                  <a:pt x="1324708" y="3845169"/>
                  <a:pt x="1321602" y="3877834"/>
                  <a:pt x="1336431" y="3903784"/>
                </a:cubicBezTo>
                <a:cubicBezTo>
                  <a:pt x="1352474" y="3931859"/>
                  <a:pt x="1414858" y="3947512"/>
                  <a:pt x="1441938" y="3956538"/>
                </a:cubicBezTo>
                <a:cubicBezTo>
                  <a:pt x="1459523" y="3968261"/>
                  <a:pt x="1475379" y="3983124"/>
                  <a:pt x="1494692" y="3991707"/>
                </a:cubicBezTo>
                <a:cubicBezTo>
                  <a:pt x="1528569" y="4006763"/>
                  <a:pt x="1569354" y="4006313"/>
                  <a:pt x="1600200" y="4026877"/>
                </a:cubicBezTo>
                <a:lnTo>
                  <a:pt x="1652954" y="4062046"/>
                </a:lnTo>
                <a:cubicBezTo>
                  <a:pt x="1723292" y="4056184"/>
                  <a:pt x="1796103" y="4063852"/>
                  <a:pt x="1863969" y="4044461"/>
                </a:cubicBezTo>
                <a:cubicBezTo>
                  <a:pt x="1884290" y="4038655"/>
                  <a:pt x="1884194" y="4006651"/>
                  <a:pt x="1899138" y="3991707"/>
                </a:cubicBezTo>
                <a:cubicBezTo>
                  <a:pt x="1914082" y="3976763"/>
                  <a:pt x="1934307" y="3968261"/>
                  <a:pt x="1951892" y="3956538"/>
                </a:cubicBezTo>
                <a:cubicBezTo>
                  <a:pt x="1963615" y="3938953"/>
                  <a:pt x="1973859" y="3920287"/>
                  <a:pt x="1987061" y="3903784"/>
                </a:cubicBezTo>
                <a:cubicBezTo>
                  <a:pt x="1997418" y="3890838"/>
                  <a:pt x="2013701" y="3882831"/>
                  <a:pt x="2022231" y="3868615"/>
                </a:cubicBezTo>
                <a:cubicBezTo>
                  <a:pt x="2031768" y="3852721"/>
                  <a:pt x="2033954" y="3833446"/>
                  <a:pt x="2039815" y="3815861"/>
                </a:cubicBezTo>
                <a:cubicBezTo>
                  <a:pt x="2022230" y="3804138"/>
                  <a:pt x="1998784" y="3798277"/>
                  <a:pt x="1987061" y="3780692"/>
                </a:cubicBezTo>
                <a:cubicBezTo>
                  <a:pt x="1857426" y="3586240"/>
                  <a:pt x="2060676" y="3801553"/>
                  <a:pt x="1934307" y="3675184"/>
                </a:cubicBezTo>
                <a:cubicBezTo>
                  <a:pt x="1922584" y="3645876"/>
                  <a:pt x="1910221" y="3616817"/>
                  <a:pt x="1899138" y="3587261"/>
                </a:cubicBezTo>
                <a:cubicBezTo>
                  <a:pt x="1892630" y="3569905"/>
                  <a:pt x="1888856" y="3551544"/>
                  <a:pt x="1881554" y="3534507"/>
                </a:cubicBezTo>
                <a:cubicBezTo>
                  <a:pt x="1854784" y="3472044"/>
                  <a:pt x="1846532" y="3464391"/>
                  <a:pt x="1811215" y="3411415"/>
                </a:cubicBezTo>
                <a:cubicBezTo>
                  <a:pt x="1817180" y="3315975"/>
                  <a:pt x="1779586" y="3161690"/>
                  <a:pt x="1863969" y="3077307"/>
                </a:cubicBezTo>
                <a:cubicBezTo>
                  <a:pt x="1878913" y="3062363"/>
                  <a:pt x="1897820" y="3051589"/>
                  <a:pt x="1916723" y="3042138"/>
                </a:cubicBezTo>
                <a:cubicBezTo>
                  <a:pt x="1933302" y="3033849"/>
                  <a:pt x="1951892" y="3030415"/>
                  <a:pt x="1969477" y="3024554"/>
                </a:cubicBezTo>
                <a:cubicBezTo>
                  <a:pt x="1951892" y="3042138"/>
                  <a:pt x="1937415" y="3063513"/>
                  <a:pt x="1916723" y="3077307"/>
                </a:cubicBezTo>
                <a:cubicBezTo>
                  <a:pt x="1901300" y="3087589"/>
                  <a:pt x="1881006" y="3087590"/>
                  <a:pt x="1863969" y="3094892"/>
                </a:cubicBezTo>
                <a:cubicBezTo>
                  <a:pt x="1839875" y="3105218"/>
                  <a:pt x="1817725" y="3119735"/>
                  <a:pt x="1793631" y="3130061"/>
                </a:cubicBezTo>
                <a:cubicBezTo>
                  <a:pt x="1612503" y="3207688"/>
                  <a:pt x="1903836" y="3066168"/>
                  <a:pt x="1670538" y="3182815"/>
                </a:cubicBezTo>
                <a:cubicBezTo>
                  <a:pt x="1131168" y="3162070"/>
                  <a:pt x="1345511" y="3257128"/>
                  <a:pt x="1143000" y="3112477"/>
                </a:cubicBezTo>
                <a:cubicBezTo>
                  <a:pt x="1125802" y="3100193"/>
                  <a:pt x="1107831" y="3089030"/>
                  <a:pt x="1090246" y="3077307"/>
                </a:cubicBezTo>
                <a:cubicBezTo>
                  <a:pt x="1081952" y="3052426"/>
                  <a:pt x="1055077" y="2976301"/>
                  <a:pt x="1055077" y="2954215"/>
                </a:cubicBezTo>
                <a:cubicBezTo>
                  <a:pt x="1055077" y="2877790"/>
                  <a:pt x="1057673" y="2800556"/>
                  <a:pt x="1072661" y="2725615"/>
                </a:cubicBezTo>
                <a:cubicBezTo>
                  <a:pt x="1076516" y="2706342"/>
                  <a:pt x="1153005" y="2660330"/>
                  <a:pt x="1160584" y="2655277"/>
                </a:cubicBezTo>
                <a:cubicBezTo>
                  <a:pt x="1194215" y="2554385"/>
                  <a:pt x="1154085" y="2648562"/>
                  <a:pt x="1230923" y="2549769"/>
                </a:cubicBezTo>
                <a:cubicBezTo>
                  <a:pt x="1256873" y="2516404"/>
                  <a:pt x="1277815" y="2479430"/>
                  <a:pt x="1301261" y="2444261"/>
                </a:cubicBezTo>
                <a:cubicBezTo>
                  <a:pt x="1310457" y="2430466"/>
                  <a:pt x="1326074" y="2422038"/>
                  <a:pt x="1336431" y="2409092"/>
                </a:cubicBezTo>
                <a:cubicBezTo>
                  <a:pt x="1391763" y="2339927"/>
                  <a:pt x="1349161" y="2366245"/>
                  <a:pt x="1424354" y="2303584"/>
                </a:cubicBezTo>
                <a:cubicBezTo>
                  <a:pt x="1471092" y="2264635"/>
                  <a:pt x="1492719" y="2264518"/>
                  <a:pt x="1547446" y="2233246"/>
                </a:cubicBezTo>
                <a:cubicBezTo>
                  <a:pt x="1565796" y="2222761"/>
                  <a:pt x="1582615" y="2209800"/>
                  <a:pt x="1600200" y="2198077"/>
                </a:cubicBezTo>
                <a:cubicBezTo>
                  <a:pt x="1606061" y="2174631"/>
                  <a:pt x="1611145" y="2150976"/>
                  <a:pt x="1617784" y="2127738"/>
                </a:cubicBezTo>
                <a:cubicBezTo>
                  <a:pt x="1622876" y="2109915"/>
                  <a:pt x="1635369" y="2093520"/>
                  <a:pt x="1635369" y="2074984"/>
                </a:cubicBezTo>
                <a:cubicBezTo>
                  <a:pt x="1635369" y="2027727"/>
                  <a:pt x="1626238" y="1980802"/>
                  <a:pt x="1617784" y="1934307"/>
                </a:cubicBezTo>
                <a:cubicBezTo>
                  <a:pt x="1614468" y="1916070"/>
                  <a:pt x="1613307" y="1894661"/>
                  <a:pt x="1600200" y="1881554"/>
                </a:cubicBezTo>
                <a:cubicBezTo>
                  <a:pt x="1587093" y="1868447"/>
                  <a:pt x="1565031" y="1869831"/>
                  <a:pt x="1547446" y="1863969"/>
                </a:cubicBezTo>
                <a:cubicBezTo>
                  <a:pt x="1518138" y="1869831"/>
                  <a:pt x="1476102" y="1856686"/>
                  <a:pt x="1459523" y="1881554"/>
                </a:cubicBezTo>
                <a:cubicBezTo>
                  <a:pt x="1398928" y="1972447"/>
                  <a:pt x="1515161" y="1978990"/>
                  <a:pt x="1547446" y="1987061"/>
                </a:cubicBezTo>
                <a:cubicBezTo>
                  <a:pt x="1588477" y="1981200"/>
                  <a:pt x="1635391" y="1991444"/>
                  <a:pt x="1670538" y="1969477"/>
                </a:cubicBezTo>
                <a:cubicBezTo>
                  <a:pt x="1691032" y="1956668"/>
                  <a:pt x="1681178" y="1922287"/>
                  <a:pt x="1688123" y="1899138"/>
                </a:cubicBezTo>
                <a:cubicBezTo>
                  <a:pt x="1698775" y="1863630"/>
                  <a:pt x="1714301" y="1829595"/>
                  <a:pt x="1723292" y="1793630"/>
                </a:cubicBezTo>
                <a:cubicBezTo>
                  <a:pt x="1748533" y="1692669"/>
                  <a:pt x="1731901" y="1745731"/>
                  <a:pt x="1776046" y="1635369"/>
                </a:cubicBezTo>
                <a:cubicBezTo>
                  <a:pt x="1755623" y="1288181"/>
                  <a:pt x="1782670" y="1433267"/>
                  <a:pt x="1723292" y="1195754"/>
                </a:cubicBezTo>
                <a:cubicBezTo>
                  <a:pt x="1717430" y="1172308"/>
                  <a:pt x="1719113" y="1145524"/>
                  <a:pt x="1705707" y="1125415"/>
                </a:cubicBezTo>
                <a:cubicBezTo>
                  <a:pt x="1693984" y="1107830"/>
                  <a:pt x="1681023" y="1091011"/>
                  <a:pt x="1670538" y="1072661"/>
                </a:cubicBezTo>
                <a:cubicBezTo>
                  <a:pt x="1615621" y="976556"/>
                  <a:pt x="1665481" y="1022398"/>
                  <a:pt x="1582615" y="967154"/>
                </a:cubicBezTo>
                <a:cubicBezTo>
                  <a:pt x="1576754" y="949569"/>
                  <a:pt x="1578138" y="927507"/>
                  <a:pt x="1565031" y="914400"/>
                </a:cubicBezTo>
                <a:cubicBezTo>
                  <a:pt x="1551924" y="901293"/>
                  <a:pt x="1528171" y="906352"/>
                  <a:pt x="1512277" y="896815"/>
                </a:cubicBezTo>
                <a:cubicBezTo>
                  <a:pt x="1391585" y="824400"/>
                  <a:pt x="1573797" y="893877"/>
                  <a:pt x="1424354" y="844061"/>
                </a:cubicBezTo>
                <a:cubicBezTo>
                  <a:pt x="1412631" y="832338"/>
                  <a:pt x="1396598" y="823721"/>
                  <a:pt x="1389184" y="808892"/>
                </a:cubicBezTo>
                <a:cubicBezTo>
                  <a:pt x="1372605" y="775734"/>
                  <a:pt x="1354015" y="703384"/>
                  <a:pt x="1354015" y="703384"/>
                </a:cubicBezTo>
                <a:cubicBezTo>
                  <a:pt x="1373363" y="297083"/>
                  <a:pt x="1332631" y="451013"/>
                  <a:pt x="1406769" y="228600"/>
                </a:cubicBezTo>
                <a:cubicBezTo>
                  <a:pt x="1412631" y="211015"/>
                  <a:pt x="1414072" y="191269"/>
                  <a:pt x="1424354" y="175846"/>
                </a:cubicBezTo>
                <a:cubicBezTo>
                  <a:pt x="1450305" y="136920"/>
                  <a:pt x="1471658" y="97417"/>
                  <a:pt x="1512277" y="70338"/>
                </a:cubicBezTo>
                <a:cubicBezTo>
                  <a:pt x="1527700" y="60056"/>
                  <a:pt x="1547446" y="58615"/>
                  <a:pt x="1565031" y="52754"/>
                </a:cubicBezTo>
                <a:cubicBezTo>
                  <a:pt x="1588477" y="58615"/>
                  <a:pt x="1611777" y="65095"/>
                  <a:pt x="1635369" y="70338"/>
                </a:cubicBezTo>
                <a:cubicBezTo>
                  <a:pt x="1664545" y="76822"/>
                  <a:pt x="1694296" y="80674"/>
                  <a:pt x="1723292" y="87923"/>
                </a:cubicBezTo>
                <a:cubicBezTo>
                  <a:pt x="1741274" y="92419"/>
                  <a:pt x="1758461" y="99646"/>
                  <a:pt x="1776046" y="105507"/>
                </a:cubicBezTo>
                <a:cubicBezTo>
                  <a:pt x="1781908" y="123092"/>
                  <a:pt x="1785341" y="141682"/>
                  <a:pt x="1793631" y="158261"/>
                </a:cubicBezTo>
                <a:cubicBezTo>
                  <a:pt x="1803082" y="177164"/>
                  <a:pt x="1818315" y="192665"/>
                  <a:pt x="1828800" y="211015"/>
                </a:cubicBezTo>
                <a:cubicBezTo>
                  <a:pt x="1841806" y="233775"/>
                  <a:pt x="1852246" y="257908"/>
                  <a:pt x="1863969" y="281354"/>
                </a:cubicBezTo>
                <a:cubicBezTo>
                  <a:pt x="1890680" y="468326"/>
                  <a:pt x="1904790" y="511212"/>
                  <a:pt x="1863969" y="756138"/>
                </a:cubicBezTo>
                <a:cubicBezTo>
                  <a:pt x="1859151" y="785047"/>
                  <a:pt x="1828800" y="803031"/>
                  <a:pt x="1811215" y="826477"/>
                </a:cubicBezTo>
                <a:cubicBezTo>
                  <a:pt x="1805354" y="849923"/>
                  <a:pt x="1804439" y="875199"/>
                  <a:pt x="1793631" y="896815"/>
                </a:cubicBezTo>
                <a:cubicBezTo>
                  <a:pt x="1786217" y="911644"/>
                  <a:pt x="1765875" y="917155"/>
                  <a:pt x="1758461" y="931984"/>
                </a:cubicBezTo>
                <a:cubicBezTo>
                  <a:pt x="1741882" y="965142"/>
                  <a:pt x="1745535" y="1007835"/>
                  <a:pt x="1723292" y="1037492"/>
                </a:cubicBezTo>
                <a:cubicBezTo>
                  <a:pt x="1660591" y="1121093"/>
                  <a:pt x="1691261" y="1087106"/>
                  <a:pt x="1635369" y="1143000"/>
                </a:cubicBezTo>
                <a:cubicBezTo>
                  <a:pt x="1623646" y="1172308"/>
                  <a:pt x="1615529" y="1203330"/>
                  <a:pt x="1600200" y="1230923"/>
                </a:cubicBezTo>
                <a:cubicBezTo>
                  <a:pt x="1569931" y="1285408"/>
                  <a:pt x="1520222" y="1328485"/>
                  <a:pt x="1477107" y="1371600"/>
                </a:cubicBezTo>
                <a:cubicBezTo>
                  <a:pt x="1430217" y="1512275"/>
                  <a:pt x="1500552" y="1348156"/>
                  <a:pt x="1406769" y="1441938"/>
                </a:cubicBezTo>
                <a:cubicBezTo>
                  <a:pt x="1393662" y="1455045"/>
                  <a:pt x="1402291" y="1481585"/>
                  <a:pt x="1389184" y="1494692"/>
                </a:cubicBezTo>
                <a:cubicBezTo>
                  <a:pt x="1365016" y="1518860"/>
                  <a:pt x="1329699" y="1528487"/>
                  <a:pt x="1301261" y="1547446"/>
                </a:cubicBezTo>
                <a:cubicBezTo>
                  <a:pt x="1276876" y="1563703"/>
                  <a:pt x="1255308" y="1583943"/>
                  <a:pt x="1230923" y="1600200"/>
                </a:cubicBezTo>
                <a:cubicBezTo>
                  <a:pt x="1202485" y="1619159"/>
                  <a:pt x="1170343" y="1632447"/>
                  <a:pt x="1143000" y="1652954"/>
                </a:cubicBezTo>
                <a:cubicBezTo>
                  <a:pt x="1123105" y="1667875"/>
                  <a:pt x="1110482" y="1691253"/>
                  <a:pt x="1090246" y="1705707"/>
                </a:cubicBezTo>
                <a:cubicBezTo>
                  <a:pt x="1009196" y="1763599"/>
                  <a:pt x="1035114" y="1715637"/>
                  <a:pt x="967154" y="1776046"/>
                </a:cubicBezTo>
                <a:cubicBezTo>
                  <a:pt x="807671" y="1917809"/>
                  <a:pt x="924810" y="1849972"/>
                  <a:pt x="791307" y="1916723"/>
                </a:cubicBezTo>
                <a:cubicBezTo>
                  <a:pt x="697523" y="2057400"/>
                  <a:pt x="820615" y="1887415"/>
                  <a:pt x="703384" y="2004646"/>
                </a:cubicBezTo>
                <a:cubicBezTo>
                  <a:pt x="688440" y="2019590"/>
                  <a:pt x="680645" y="2040308"/>
                  <a:pt x="668215" y="2057400"/>
                </a:cubicBezTo>
                <a:cubicBezTo>
                  <a:pt x="538896" y="2235214"/>
                  <a:pt x="592536" y="2138420"/>
                  <a:pt x="527538" y="2268415"/>
                </a:cubicBezTo>
                <a:cubicBezTo>
                  <a:pt x="478248" y="2465576"/>
                  <a:pt x="472500" y="2428267"/>
                  <a:pt x="509954" y="2690446"/>
                </a:cubicBezTo>
                <a:cubicBezTo>
                  <a:pt x="514418" y="2721694"/>
                  <a:pt x="526557" y="2752841"/>
                  <a:pt x="545123" y="2778369"/>
                </a:cubicBezTo>
                <a:cubicBezTo>
                  <a:pt x="608838" y="2865978"/>
                  <a:pt x="670164" y="2896899"/>
                  <a:pt x="756138" y="2954215"/>
                </a:cubicBezTo>
                <a:cubicBezTo>
                  <a:pt x="773723" y="2965938"/>
                  <a:pt x="788045" y="2985910"/>
                  <a:pt x="808892" y="2989384"/>
                </a:cubicBezTo>
                <a:lnTo>
                  <a:pt x="914400" y="3006969"/>
                </a:lnTo>
                <a:cubicBezTo>
                  <a:pt x="937846" y="3018692"/>
                  <a:pt x="959684" y="3034429"/>
                  <a:pt x="984738" y="3042138"/>
                </a:cubicBezTo>
                <a:cubicBezTo>
                  <a:pt x="1036389" y="3058031"/>
                  <a:pt x="1090343" y="3065155"/>
                  <a:pt x="1143000" y="3077307"/>
                </a:cubicBezTo>
                <a:cubicBezTo>
                  <a:pt x="1214756" y="3093866"/>
                  <a:pt x="1203115" y="3091484"/>
                  <a:pt x="1266092" y="3112477"/>
                </a:cubicBezTo>
                <a:cubicBezTo>
                  <a:pt x="1295400" y="3141785"/>
                  <a:pt x="1340908" y="3161080"/>
                  <a:pt x="1354015" y="3200400"/>
                </a:cubicBezTo>
                <a:lnTo>
                  <a:pt x="1389184" y="3305907"/>
                </a:lnTo>
                <a:cubicBezTo>
                  <a:pt x="1383323" y="3393830"/>
                  <a:pt x="1391782" y="3483901"/>
                  <a:pt x="1371600" y="3569677"/>
                </a:cubicBezTo>
                <a:cubicBezTo>
                  <a:pt x="1366760" y="3590249"/>
                  <a:pt x="1332600" y="3588800"/>
                  <a:pt x="1318846" y="3604846"/>
                </a:cubicBezTo>
                <a:cubicBezTo>
                  <a:pt x="1296603" y="3630796"/>
                  <a:pt x="1286599" y="3665426"/>
                  <a:pt x="1266092" y="3692769"/>
                </a:cubicBezTo>
                <a:cubicBezTo>
                  <a:pt x="1251171" y="3712664"/>
                  <a:pt x="1229522" y="3726641"/>
                  <a:pt x="1213338" y="3745523"/>
                </a:cubicBezTo>
                <a:cubicBezTo>
                  <a:pt x="1180617" y="3783697"/>
                  <a:pt x="1153250" y="3826862"/>
                  <a:pt x="1125415" y="3868615"/>
                </a:cubicBezTo>
                <a:lnTo>
                  <a:pt x="1090246" y="3974123"/>
                </a:lnTo>
                <a:lnTo>
                  <a:pt x="1072661" y="4026877"/>
                </a:lnTo>
                <a:cubicBezTo>
                  <a:pt x="1084384" y="4073769"/>
                  <a:pt x="1084357" y="4125301"/>
                  <a:pt x="1107831" y="4167554"/>
                </a:cubicBezTo>
                <a:cubicBezTo>
                  <a:pt x="1116833" y="4183757"/>
                  <a:pt x="1160584" y="4166603"/>
                  <a:pt x="1160584" y="4185138"/>
                </a:cubicBezTo>
                <a:cubicBezTo>
                  <a:pt x="1160584" y="4206272"/>
                  <a:pt x="1128603" y="4216412"/>
                  <a:pt x="1107831" y="4220307"/>
                </a:cubicBezTo>
                <a:cubicBezTo>
                  <a:pt x="1032715" y="4234391"/>
                  <a:pt x="955431" y="4232030"/>
                  <a:pt x="879231" y="4237892"/>
                </a:cubicBezTo>
                <a:cubicBezTo>
                  <a:pt x="832339" y="4261338"/>
                  <a:pt x="775625" y="4271158"/>
                  <a:pt x="738554" y="4308230"/>
                </a:cubicBezTo>
                <a:lnTo>
                  <a:pt x="650631" y="4396154"/>
                </a:lnTo>
                <a:lnTo>
                  <a:pt x="615461" y="4431323"/>
                </a:lnTo>
                <a:cubicBezTo>
                  <a:pt x="575049" y="4552558"/>
                  <a:pt x="554079" y="4510616"/>
                  <a:pt x="615461" y="4572000"/>
                </a:cubicBezTo>
                <a:cubicBezTo>
                  <a:pt x="703384" y="4566138"/>
                  <a:pt x="792311" y="4568902"/>
                  <a:pt x="879231" y="4554415"/>
                </a:cubicBezTo>
                <a:cubicBezTo>
                  <a:pt x="900077" y="4550941"/>
                  <a:pt x="915749" y="4532776"/>
                  <a:pt x="931984" y="4519246"/>
                </a:cubicBezTo>
                <a:cubicBezTo>
                  <a:pt x="977094" y="4481654"/>
                  <a:pt x="1003248" y="4444095"/>
                  <a:pt x="1037492" y="4396154"/>
                </a:cubicBezTo>
                <a:cubicBezTo>
                  <a:pt x="1049776" y="4378957"/>
                  <a:pt x="1063210" y="4362303"/>
                  <a:pt x="1072661" y="4343400"/>
                </a:cubicBezTo>
                <a:cubicBezTo>
                  <a:pt x="1080951" y="4326821"/>
                  <a:pt x="1079964" y="4306069"/>
                  <a:pt x="1090246" y="4290646"/>
                </a:cubicBezTo>
                <a:cubicBezTo>
                  <a:pt x="1104041" y="4269954"/>
                  <a:pt x="1128545" y="4258128"/>
                  <a:pt x="1143000" y="4237892"/>
                </a:cubicBezTo>
                <a:cubicBezTo>
                  <a:pt x="1182023" y="4183260"/>
                  <a:pt x="1178223" y="4158575"/>
                  <a:pt x="1195754" y="4097215"/>
                </a:cubicBezTo>
                <a:cubicBezTo>
                  <a:pt x="1200846" y="4079392"/>
                  <a:pt x="1208246" y="4062284"/>
                  <a:pt x="1213338" y="4044461"/>
                </a:cubicBezTo>
                <a:cubicBezTo>
                  <a:pt x="1219977" y="4021223"/>
                  <a:pt x="1224284" y="3997361"/>
                  <a:pt x="1230923" y="3974123"/>
                </a:cubicBezTo>
                <a:cubicBezTo>
                  <a:pt x="1236015" y="3956300"/>
                  <a:pt x="1244011" y="3939351"/>
                  <a:pt x="1248507" y="3921369"/>
                </a:cubicBezTo>
                <a:cubicBezTo>
                  <a:pt x="1255756" y="3892373"/>
                  <a:pt x="1260230" y="3862754"/>
                  <a:pt x="1266092" y="3833446"/>
                </a:cubicBezTo>
                <a:cubicBezTo>
                  <a:pt x="1248507" y="3827584"/>
                  <a:pt x="1231830" y="3817136"/>
                  <a:pt x="1213338" y="3815861"/>
                </a:cubicBezTo>
                <a:cubicBezTo>
                  <a:pt x="1061187" y="3805368"/>
                  <a:pt x="905265" y="3830233"/>
                  <a:pt x="756138" y="3798277"/>
                </a:cubicBezTo>
                <a:cubicBezTo>
                  <a:pt x="725273" y="3791663"/>
                  <a:pt x="732692" y="3739662"/>
                  <a:pt x="720969" y="3710354"/>
                </a:cubicBezTo>
                <a:cubicBezTo>
                  <a:pt x="726831" y="3587262"/>
                  <a:pt x="728320" y="3463883"/>
                  <a:pt x="738554" y="3341077"/>
                </a:cubicBezTo>
                <a:cubicBezTo>
                  <a:pt x="742336" y="3295691"/>
                  <a:pt x="791979" y="3230843"/>
                  <a:pt x="808892" y="3200400"/>
                </a:cubicBezTo>
                <a:cubicBezTo>
                  <a:pt x="850620" y="3125289"/>
                  <a:pt x="831852" y="3140479"/>
                  <a:pt x="879231" y="3077307"/>
                </a:cubicBezTo>
                <a:cubicBezTo>
                  <a:pt x="892639" y="3059430"/>
                  <a:pt x="991624" y="2931167"/>
                  <a:pt x="1019907" y="2919046"/>
                </a:cubicBezTo>
                <a:cubicBezTo>
                  <a:pt x="1112253" y="2879470"/>
                  <a:pt x="1362083" y="2871996"/>
                  <a:pt x="1441938" y="2866292"/>
                </a:cubicBezTo>
                <a:cubicBezTo>
                  <a:pt x="1465384" y="2872154"/>
                  <a:pt x="1491293" y="2871886"/>
                  <a:pt x="1512277" y="2883877"/>
                </a:cubicBezTo>
                <a:cubicBezTo>
                  <a:pt x="1533869" y="2896215"/>
                  <a:pt x="1540163" y="2936630"/>
                  <a:pt x="1565031" y="2936630"/>
                </a:cubicBezTo>
                <a:cubicBezTo>
                  <a:pt x="1583566" y="2936630"/>
                  <a:pt x="1577523" y="2901699"/>
                  <a:pt x="1582615" y="2883877"/>
                </a:cubicBezTo>
                <a:cubicBezTo>
                  <a:pt x="1589254" y="2860639"/>
                  <a:pt x="1591224" y="2835977"/>
                  <a:pt x="1600200" y="2813538"/>
                </a:cubicBezTo>
                <a:cubicBezTo>
                  <a:pt x="1614803" y="2777030"/>
                  <a:pt x="1635369" y="2743199"/>
                  <a:pt x="1652954" y="2708030"/>
                </a:cubicBezTo>
                <a:cubicBezTo>
                  <a:pt x="1669744" y="2640869"/>
                  <a:pt x="1672599" y="2615986"/>
                  <a:pt x="1705707" y="2549769"/>
                </a:cubicBezTo>
                <a:cubicBezTo>
                  <a:pt x="1715159" y="2530866"/>
                  <a:pt x="1731425" y="2515918"/>
                  <a:pt x="1740877" y="2497015"/>
                </a:cubicBezTo>
                <a:cubicBezTo>
                  <a:pt x="1754994" y="2468782"/>
                  <a:pt x="1763226" y="2437937"/>
                  <a:pt x="1776046" y="2409092"/>
                </a:cubicBezTo>
                <a:cubicBezTo>
                  <a:pt x="1786692" y="2385138"/>
                  <a:pt x="1800569" y="2362708"/>
                  <a:pt x="1811215" y="2338754"/>
                </a:cubicBezTo>
                <a:cubicBezTo>
                  <a:pt x="1868572" y="2209700"/>
                  <a:pt x="1819274" y="2291494"/>
                  <a:pt x="1881554" y="2198077"/>
                </a:cubicBezTo>
                <a:cubicBezTo>
                  <a:pt x="1875692" y="2074985"/>
                  <a:pt x="1863969" y="1952032"/>
                  <a:pt x="1863969" y="1828800"/>
                </a:cubicBezTo>
                <a:cubicBezTo>
                  <a:pt x="1863969" y="1810264"/>
                  <a:pt x="1863317" y="1779362"/>
                  <a:pt x="1881554" y="1776046"/>
                </a:cubicBezTo>
                <a:cubicBezTo>
                  <a:pt x="1939511" y="1765508"/>
                  <a:pt x="1998785" y="1787769"/>
                  <a:pt x="2057400" y="1793630"/>
                </a:cubicBezTo>
                <a:cubicBezTo>
                  <a:pt x="2096290" y="1832520"/>
                  <a:pt x="2120842" y="1850174"/>
                  <a:pt x="2145323" y="1899138"/>
                </a:cubicBezTo>
                <a:cubicBezTo>
                  <a:pt x="2153612" y="1915717"/>
                  <a:pt x="2155605" y="1934855"/>
                  <a:pt x="2162907" y="1951892"/>
                </a:cubicBezTo>
                <a:cubicBezTo>
                  <a:pt x="2173233" y="1975986"/>
                  <a:pt x="2186354" y="1998784"/>
                  <a:pt x="2198077" y="2022230"/>
                </a:cubicBezTo>
                <a:cubicBezTo>
                  <a:pt x="2216649" y="2115092"/>
                  <a:pt x="2238318" y="2207210"/>
                  <a:pt x="2233246" y="2303584"/>
                </a:cubicBezTo>
                <a:cubicBezTo>
                  <a:pt x="2230706" y="2351853"/>
                  <a:pt x="2209800" y="2397369"/>
                  <a:pt x="2198077" y="2444261"/>
                </a:cubicBezTo>
                <a:lnTo>
                  <a:pt x="2180492" y="2514600"/>
                </a:lnTo>
                <a:cubicBezTo>
                  <a:pt x="2193924" y="2595193"/>
                  <a:pt x="2183578" y="2711116"/>
                  <a:pt x="2250831" y="2778369"/>
                </a:cubicBezTo>
                <a:cubicBezTo>
                  <a:pt x="2265775" y="2793313"/>
                  <a:pt x="2287538" y="2799784"/>
                  <a:pt x="2303584" y="2813538"/>
                </a:cubicBezTo>
                <a:cubicBezTo>
                  <a:pt x="2328759" y="2835117"/>
                  <a:pt x="2373923" y="2883877"/>
                  <a:pt x="2373923" y="2883877"/>
                </a:cubicBezTo>
                <a:cubicBezTo>
                  <a:pt x="2368061" y="2971800"/>
                  <a:pt x="2366069" y="3060067"/>
                  <a:pt x="2356338" y="3147646"/>
                </a:cubicBezTo>
                <a:cubicBezTo>
                  <a:pt x="2354291" y="3166068"/>
                  <a:pt x="2348291" y="3184506"/>
                  <a:pt x="2338754" y="3200400"/>
                </a:cubicBezTo>
                <a:cubicBezTo>
                  <a:pt x="2330224" y="3214616"/>
                  <a:pt x="2315307" y="3223846"/>
                  <a:pt x="2303584" y="3235569"/>
                </a:cubicBezTo>
                <a:cubicBezTo>
                  <a:pt x="2278025" y="3312246"/>
                  <a:pt x="2279690" y="3338097"/>
                  <a:pt x="2233246" y="3393830"/>
                </a:cubicBezTo>
                <a:cubicBezTo>
                  <a:pt x="2217326" y="3412934"/>
                  <a:pt x="2196412" y="3427479"/>
                  <a:pt x="2180492" y="3446584"/>
                </a:cubicBezTo>
                <a:cubicBezTo>
                  <a:pt x="2139943" y="3495243"/>
                  <a:pt x="2150366" y="3513561"/>
                  <a:pt x="2092569" y="3552092"/>
                </a:cubicBezTo>
                <a:cubicBezTo>
                  <a:pt x="2077146" y="3562374"/>
                  <a:pt x="2056394" y="3561387"/>
                  <a:pt x="2039815" y="3569677"/>
                </a:cubicBezTo>
                <a:cubicBezTo>
                  <a:pt x="1966464" y="3606352"/>
                  <a:pt x="1948845" y="3663799"/>
                  <a:pt x="1846384" y="3675184"/>
                </a:cubicBezTo>
                <a:lnTo>
                  <a:pt x="1688123" y="3692769"/>
                </a:lnTo>
                <a:cubicBezTo>
                  <a:pt x="1647711" y="3814006"/>
                  <a:pt x="1679168" y="3824491"/>
                  <a:pt x="1617784" y="3763107"/>
                </a:cubicBezTo>
                <a:cubicBezTo>
                  <a:pt x="1611923" y="3745523"/>
                  <a:pt x="1581665" y="3710354"/>
                  <a:pt x="1600200" y="3710354"/>
                </a:cubicBezTo>
                <a:cubicBezTo>
                  <a:pt x="1636520" y="3710354"/>
                  <a:pt x="1636694" y="3802853"/>
                  <a:pt x="1652954" y="3815861"/>
                </a:cubicBezTo>
                <a:cubicBezTo>
                  <a:pt x="1685598" y="3841976"/>
                  <a:pt x="1803629" y="3833446"/>
                  <a:pt x="1828800" y="3833446"/>
                </a:cubicBezTo>
              </a:path>
            </a:pathLst>
          </a:custGeom>
          <a:gradFill flip="none" rotWithShape="1">
            <a:gsLst>
              <a:gs pos="0">
                <a:srgbClr val="3E9C57">
                  <a:shade val="30000"/>
                  <a:satMod val="115000"/>
                </a:srgbClr>
              </a:gs>
              <a:gs pos="50000">
                <a:srgbClr val="3E9C57">
                  <a:shade val="67500"/>
                  <a:satMod val="115000"/>
                </a:srgbClr>
              </a:gs>
              <a:gs pos="100000">
                <a:srgbClr val="3E9C5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2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Scientific Theory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52400" y="1143000"/>
            <a:ext cx="3352800" cy="57943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It’s </a:t>
            </a:r>
            <a:r>
              <a:rPr lang="en-US" b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just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a </a:t>
            </a:r>
            <a:r>
              <a:rPr lang="en-US" i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theory</a:t>
            </a:r>
            <a:r>
              <a:rPr lang="en-US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10000" y="1600200"/>
            <a:ext cx="5105400" cy="3170099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225425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19163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Theory:</a:t>
            </a:r>
          </a:p>
          <a:p>
            <a:pPr>
              <a:defRPr/>
            </a:pPr>
            <a:r>
              <a:rPr 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An explanation of a group of occurrences in nature that has been confirmed by a </a:t>
            </a:r>
            <a:r>
              <a:rPr lang="en-US" sz="2800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substantial</a:t>
            </a:r>
            <a:r>
              <a:rPr lang="en-US" sz="2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number of experiments and observations. </a:t>
            </a:r>
            <a:endParaRPr lang="en-US" sz="2800" dirty="0" smtClean="0">
              <a:solidFill>
                <a:schemeClr val="folHlink"/>
              </a:solidFill>
              <a:effectLst/>
              <a:latin typeface="Georgia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10000" y="4993238"/>
            <a:ext cx="5105400" cy="10668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marL="9191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Scientific theory is </a:t>
            </a:r>
            <a:r>
              <a:rPr lang="en-US" b="1" i="1" u="sng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not</a:t>
            </a:r>
            <a:r>
              <a:rPr lang="en-US" b="1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mere conjecture</a:t>
            </a:r>
            <a:r>
              <a:rPr lang="en-US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.</a:t>
            </a:r>
            <a:endParaRPr lang="en-US" dirty="0" smtClean="0">
              <a:solidFill>
                <a:schemeClr val="folHlink"/>
              </a:solidFill>
              <a:effectLst/>
              <a:latin typeface="Georgia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587262" y="6378750"/>
            <a:ext cx="3352800" cy="461665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Emmy </a:t>
            </a:r>
            <a:r>
              <a:rPr lang="en-US" sz="2400" dirty="0" err="1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Noether</a:t>
            </a:r>
            <a:endParaRPr lang="en-US" sz="2400" dirty="0" smtClean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2" descr="https://upload.wikimedia.org/wikipedia/commons/thumb/e/e5/Noether.jpg/800px-Noeth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22438"/>
            <a:ext cx="3505200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4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5400" dirty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Scientific </a:t>
            </a:r>
            <a:r>
              <a:rPr lang="en-US" sz="5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Law</a:t>
            </a:r>
            <a:endParaRPr lang="en-US" sz="5400" dirty="0">
              <a:solidFill>
                <a:srgbClr val="F5E9E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10000" y="1247653"/>
            <a:ext cx="5105400" cy="4031873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5138" indent="-465138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225425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919163"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651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b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Law:</a:t>
            </a:r>
          </a:p>
          <a:p>
            <a:pPr>
              <a:defRPr/>
            </a:pP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	A (mathematical) description of a process in nature, </a:t>
            </a:r>
            <a:r>
              <a:rPr lang="en-US" b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without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underlying theoretical explanation.  </a:t>
            </a:r>
          </a:p>
          <a:p>
            <a:pPr>
              <a:defRPr/>
            </a:pPr>
            <a:r>
              <a:rPr lang="en-US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Simple, </a:t>
            </a:r>
            <a:r>
              <a:rPr lang="en-US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Empirical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description only.</a:t>
            </a:r>
            <a:endParaRPr lang="en-US" dirty="0" smtClean="0">
              <a:solidFill>
                <a:schemeClr val="folHlink"/>
              </a:solidFill>
              <a:effectLst/>
              <a:latin typeface="Georgia" pitchFamily="18" charset="0"/>
            </a:endParaRPr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3810000" y="5612779"/>
            <a:ext cx="5105400" cy="1077218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marL="919163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b="1" i="1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Can a scientific theory become scientific law?</a:t>
            </a:r>
            <a:endParaRPr lang="en-US" dirty="0" smtClean="0">
              <a:solidFill>
                <a:schemeClr val="folHlink"/>
              </a:solidFill>
              <a:effectLst/>
              <a:latin typeface="Georgia" pitchFamily="18" charset="0"/>
            </a:endParaRPr>
          </a:p>
        </p:txBody>
      </p:sp>
      <p:pic>
        <p:nvPicPr>
          <p:cNvPr id="1026" name="Picture 2" descr="https://upload.wikimedia.org/wikipedia/commons/4/46/Leavitt_henrietta_b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5" r="20538"/>
          <a:stretch/>
        </p:blipFill>
        <p:spPr bwMode="auto">
          <a:xfrm>
            <a:off x="139965" y="1676400"/>
            <a:ext cx="357257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62289" y="5920555"/>
            <a:ext cx="3352800" cy="461665"/>
          </a:xfrm>
          <a:prstGeom prst="rect">
            <a:avLst/>
          </a:prstGeom>
          <a:solidFill>
            <a:schemeClr val="bg2">
              <a:alpha val="41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82625" indent="-225425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5E9E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Henrietta Swan Leavitt</a:t>
            </a:r>
          </a:p>
        </p:txBody>
      </p:sp>
    </p:spTree>
    <p:extLst>
      <p:ext uri="{BB962C8B-B14F-4D97-AF65-F5344CB8AC3E}">
        <p14:creationId xmlns:p14="http://schemas.microsoft.com/office/powerpoint/2010/main" val="26493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5E9E9"/>
      </a:hlink>
      <a:folHlink>
        <a:srgbClr val="F5E9E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8F8F8"/>
        </a:hlink>
        <a:folHlink>
          <a:srgbClr val="F8E2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5E9E9"/>
        </a:hlink>
        <a:folHlink>
          <a:srgbClr val="F5E9E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5908</TotalTime>
  <Words>1181</Words>
  <Application>Microsoft Office PowerPoint</Application>
  <PresentationFormat>On-screen Show (4:3)</PresentationFormat>
  <Paragraphs>235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Times New Roman</vt:lpstr>
      <vt:lpstr>Georgia</vt:lpstr>
      <vt:lpstr>ヒラギノ角ゴ Pro W3</vt:lpstr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Mercury</vt:lpstr>
      <vt:lpstr>Venus</vt:lpstr>
      <vt:lpstr>Earth at night</vt:lpstr>
      <vt:lpstr>Mars</vt:lpstr>
      <vt:lpstr>Asteroids!!</vt:lpstr>
      <vt:lpstr>Jupiter</vt:lpstr>
      <vt:lpstr>Saturn</vt:lpstr>
      <vt:lpstr>Uranus      </vt:lpstr>
      <vt:lpstr>Neptune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Kisha</dc:creator>
  <cp:lastModifiedBy>Delain, Kisha M.</cp:lastModifiedBy>
  <cp:revision>191</cp:revision>
  <cp:lastPrinted>1601-01-01T00:00:00Z</cp:lastPrinted>
  <dcterms:created xsi:type="dcterms:W3CDTF">1601-01-01T00:00:00Z</dcterms:created>
  <dcterms:modified xsi:type="dcterms:W3CDTF">2016-07-12T02:28:16Z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